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81" r:id="rId3"/>
    <p:sldId id="282" r:id="rId4"/>
    <p:sldId id="283" r:id="rId5"/>
    <p:sldId id="286" r:id="rId6"/>
    <p:sldId id="287" r:id="rId7"/>
    <p:sldId id="289" r:id="rId8"/>
    <p:sldId id="285" r:id="rId9"/>
    <p:sldId id="288" r:id="rId10"/>
    <p:sldId id="292" r:id="rId11"/>
    <p:sldId id="293" r:id="rId12"/>
    <p:sldId id="294" r:id="rId13"/>
    <p:sldId id="295" r:id="rId14"/>
    <p:sldId id="296" r:id="rId15"/>
    <p:sldId id="298" r:id="rId16"/>
    <p:sldId id="299" r:id="rId17"/>
    <p:sldId id="300" r:id="rId18"/>
    <p:sldId id="301" r:id="rId19"/>
    <p:sldId id="302" r:id="rId20"/>
    <p:sldId id="297" r:id="rId21"/>
    <p:sldId id="303" r:id="rId22"/>
    <p:sldId id="304" r:id="rId23"/>
    <p:sldId id="305" r:id="rId24"/>
    <p:sldId id="306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28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18" autoAdjust="0"/>
    <p:restoredTop sz="94660"/>
  </p:normalViewPr>
  <p:slideViewPr>
    <p:cSldViewPr>
      <p:cViewPr varScale="1">
        <p:scale>
          <a:sx n="66" d="100"/>
          <a:sy n="66" d="100"/>
        </p:scale>
        <p:origin x="9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3510E2-8EBB-40F8-A3B3-DBE1C5DBAE3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BE4269-0300-4E74-8BED-183E884AE979}">
      <dgm:prSet phldrT="[Текст]"/>
      <dgm:spPr/>
      <dgm:t>
        <a:bodyPr/>
        <a:lstStyle/>
        <a:p>
          <a:r>
            <a:rPr lang="ru-RU" dirty="0" smtClean="0"/>
            <a:t>Источник угроз безопасности</a:t>
          </a:r>
          <a:endParaRPr lang="ru-RU" dirty="0"/>
        </a:p>
      </dgm:t>
    </dgm:pt>
    <dgm:pt modelId="{76F6A81A-3CB0-4CBB-97EA-32DEED65E7F9}" type="parTrans" cxnId="{CDD5494F-E256-4B49-A6F7-E9943B1F447C}">
      <dgm:prSet/>
      <dgm:spPr/>
      <dgm:t>
        <a:bodyPr/>
        <a:lstStyle/>
        <a:p>
          <a:endParaRPr lang="ru-RU"/>
        </a:p>
      </dgm:t>
    </dgm:pt>
    <dgm:pt modelId="{15C080EF-F7D2-4A63-BEB7-270FD0A36657}" type="sibTrans" cxnId="{CDD5494F-E256-4B49-A6F7-E9943B1F447C}">
      <dgm:prSet/>
      <dgm:spPr/>
      <dgm:t>
        <a:bodyPr/>
        <a:lstStyle/>
        <a:p>
          <a:endParaRPr lang="ru-RU"/>
        </a:p>
      </dgm:t>
    </dgm:pt>
    <dgm:pt modelId="{30E05E08-1B50-49E6-84A4-226CEE123376}">
      <dgm:prSet phldrT="[Текст]"/>
      <dgm:spPr/>
      <dgm:t>
        <a:bodyPr/>
        <a:lstStyle/>
        <a:p>
          <a:r>
            <a:rPr lang="ru-RU" dirty="0" smtClean="0"/>
            <a:t>Среда распространения или воздействия</a:t>
          </a:r>
          <a:endParaRPr lang="ru-RU" dirty="0"/>
        </a:p>
      </dgm:t>
    </dgm:pt>
    <dgm:pt modelId="{730215FE-5FF7-498B-8C36-B630FE33371C}" type="parTrans" cxnId="{97FEC779-C60D-46C3-AEBB-40264E648537}">
      <dgm:prSet/>
      <dgm:spPr/>
      <dgm:t>
        <a:bodyPr/>
        <a:lstStyle/>
        <a:p>
          <a:endParaRPr lang="ru-RU"/>
        </a:p>
      </dgm:t>
    </dgm:pt>
    <dgm:pt modelId="{0E901EAB-C370-465C-8022-E812ECEC8A4B}" type="sibTrans" cxnId="{97FEC779-C60D-46C3-AEBB-40264E648537}">
      <dgm:prSet/>
      <dgm:spPr/>
      <dgm:t>
        <a:bodyPr/>
        <a:lstStyle/>
        <a:p>
          <a:endParaRPr lang="ru-RU"/>
        </a:p>
      </dgm:t>
    </dgm:pt>
    <dgm:pt modelId="{9432B76B-FD27-4791-BDB0-572287D957F0}">
      <dgm:prSet phldrT="[Текст]"/>
      <dgm:spPr/>
      <dgm:t>
        <a:bodyPr/>
        <a:lstStyle/>
        <a:p>
          <a:r>
            <a:rPr lang="ru-RU" dirty="0" smtClean="0"/>
            <a:t>Носитель</a:t>
          </a:r>
          <a:endParaRPr lang="ru-RU" dirty="0"/>
        </a:p>
      </dgm:t>
    </dgm:pt>
    <dgm:pt modelId="{56A00CEF-2384-4DB7-8327-7E9CEBE91437}" type="parTrans" cxnId="{46317802-F26E-4B58-9D04-F7DE9586B57A}">
      <dgm:prSet/>
      <dgm:spPr/>
      <dgm:t>
        <a:bodyPr/>
        <a:lstStyle/>
        <a:p>
          <a:endParaRPr lang="ru-RU"/>
        </a:p>
      </dgm:t>
    </dgm:pt>
    <dgm:pt modelId="{0DB50139-433E-40EC-A5B3-197BF4857F86}" type="sibTrans" cxnId="{46317802-F26E-4B58-9D04-F7DE9586B57A}">
      <dgm:prSet/>
      <dgm:spPr/>
      <dgm:t>
        <a:bodyPr/>
        <a:lstStyle/>
        <a:p>
          <a:endParaRPr lang="ru-RU"/>
        </a:p>
      </dgm:t>
    </dgm:pt>
    <dgm:pt modelId="{C6FC43DC-10E7-47C4-9BBA-417A0C40C5DE}" type="pres">
      <dgm:prSet presAssocID="{7D3510E2-8EBB-40F8-A3B3-DBE1C5DBAE3F}" presName="Name0" presStyleCnt="0">
        <dgm:presLayoutVars>
          <dgm:dir/>
          <dgm:resizeHandles val="exact"/>
        </dgm:presLayoutVars>
      </dgm:prSet>
      <dgm:spPr/>
    </dgm:pt>
    <dgm:pt modelId="{601232B3-56E6-43F0-98D2-2046412225EF}" type="pres">
      <dgm:prSet presAssocID="{C3BE4269-0300-4E74-8BED-183E884AE97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F237E-F7B7-4101-ACC1-C4F3FE44A181}" type="pres">
      <dgm:prSet presAssocID="{15C080EF-F7D2-4A63-BEB7-270FD0A36657}" presName="sibTrans" presStyleLbl="sibTrans2D1" presStyleIdx="0" presStyleCnt="2" custScaleX="193696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085FF09F-0BDB-4500-999F-A1F0D2BD95FE}" type="pres">
      <dgm:prSet presAssocID="{15C080EF-F7D2-4A63-BEB7-270FD0A36657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2731AAB2-9A19-421F-81B2-B433E73C7AA7}" type="pres">
      <dgm:prSet presAssocID="{30E05E08-1B50-49E6-84A4-226CEE12337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C0D13-9E24-4EA7-BFC8-4DB36E97E0BB}" type="pres">
      <dgm:prSet presAssocID="{0E901EAB-C370-465C-8022-E812ECEC8A4B}" presName="sibTrans" presStyleLbl="sibTrans2D1" presStyleIdx="1" presStyleCnt="2" custScaleX="194696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23EA980F-8149-41BD-8160-E22E5D55D246}" type="pres">
      <dgm:prSet presAssocID="{0E901EAB-C370-465C-8022-E812ECEC8A4B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E91346C-7C71-434E-8847-35EE3526416D}" type="pres">
      <dgm:prSet presAssocID="{9432B76B-FD27-4791-BDB0-572287D957F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D5494F-E256-4B49-A6F7-E9943B1F447C}" srcId="{7D3510E2-8EBB-40F8-A3B3-DBE1C5DBAE3F}" destId="{C3BE4269-0300-4E74-8BED-183E884AE979}" srcOrd="0" destOrd="0" parTransId="{76F6A81A-3CB0-4CBB-97EA-32DEED65E7F9}" sibTransId="{15C080EF-F7D2-4A63-BEB7-270FD0A36657}"/>
    <dgm:cxn modelId="{29521848-080B-4315-8E72-53C4353CF760}" type="presOf" srcId="{0E901EAB-C370-465C-8022-E812ECEC8A4B}" destId="{6AEC0D13-9E24-4EA7-BFC8-4DB36E97E0BB}" srcOrd="0" destOrd="0" presId="urn:microsoft.com/office/officeart/2005/8/layout/process1"/>
    <dgm:cxn modelId="{3A7F042F-3EC6-4BF8-A0EA-AAA3FE3AC89C}" type="presOf" srcId="{30E05E08-1B50-49E6-84A4-226CEE123376}" destId="{2731AAB2-9A19-421F-81B2-B433E73C7AA7}" srcOrd="0" destOrd="0" presId="urn:microsoft.com/office/officeart/2005/8/layout/process1"/>
    <dgm:cxn modelId="{E1F23F66-3A88-4C15-AD61-C10625555E5C}" type="presOf" srcId="{C3BE4269-0300-4E74-8BED-183E884AE979}" destId="{601232B3-56E6-43F0-98D2-2046412225EF}" srcOrd="0" destOrd="0" presId="urn:microsoft.com/office/officeart/2005/8/layout/process1"/>
    <dgm:cxn modelId="{50316460-BA21-4270-BACB-5DA73D0FC30B}" type="presOf" srcId="{0E901EAB-C370-465C-8022-E812ECEC8A4B}" destId="{23EA980F-8149-41BD-8160-E22E5D55D246}" srcOrd="1" destOrd="0" presId="urn:microsoft.com/office/officeart/2005/8/layout/process1"/>
    <dgm:cxn modelId="{A91C99D6-32B2-42E2-8080-1897A398A831}" type="presOf" srcId="{7D3510E2-8EBB-40F8-A3B3-DBE1C5DBAE3F}" destId="{C6FC43DC-10E7-47C4-9BBA-417A0C40C5DE}" srcOrd="0" destOrd="0" presId="urn:microsoft.com/office/officeart/2005/8/layout/process1"/>
    <dgm:cxn modelId="{5247F711-066D-484E-8B46-CE4E66F036D1}" type="presOf" srcId="{15C080EF-F7D2-4A63-BEB7-270FD0A36657}" destId="{C84F237E-F7B7-4101-ACC1-C4F3FE44A181}" srcOrd="0" destOrd="0" presId="urn:microsoft.com/office/officeart/2005/8/layout/process1"/>
    <dgm:cxn modelId="{7CDD9376-921E-4B3F-93C5-2251ADB8E561}" type="presOf" srcId="{9432B76B-FD27-4791-BDB0-572287D957F0}" destId="{6E91346C-7C71-434E-8847-35EE3526416D}" srcOrd="0" destOrd="0" presId="urn:microsoft.com/office/officeart/2005/8/layout/process1"/>
    <dgm:cxn modelId="{46317802-F26E-4B58-9D04-F7DE9586B57A}" srcId="{7D3510E2-8EBB-40F8-A3B3-DBE1C5DBAE3F}" destId="{9432B76B-FD27-4791-BDB0-572287D957F0}" srcOrd="2" destOrd="0" parTransId="{56A00CEF-2384-4DB7-8327-7E9CEBE91437}" sibTransId="{0DB50139-433E-40EC-A5B3-197BF4857F86}"/>
    <dgm:cxn modelId="{97FEC779-C60D-46C3-AEBB-40264E648537}" srcId="{7D3510E2-8EBB-40F8-A3B3-DBE1C5DBAE3F}" destId="{30E05E08-1B50-49E6-84A4-226CEE123376}" srcOrd="1" destOrd="0" parTransId="{730215FE-5FF7-498B-8C36-B630FE33371C}" sibTransId="{0E901EAB-C370-465C-8022-E812ECEC8A4B}"/>
    <dgm:cxn modelId="{AA65267A-E9F3-4F43-8E68-A97DE74CE875}" type="presOf" srcId="{15C080EF-F7D2-4A63-BEB7-270FD0A36657}" destId="{085FF09F-0BDB-4500-999F-A1F0D2BD95FE}" srcOrd="1" destOrd="0" presId="urn:microsoft.com/office/officeart/2005/8/layout/process1"/>
    <dgm:cxn modelId="{00BB5C6F-CCE0-414D-BD19-69230521401D}" type="presParOf" srcId="{C6FC43DC-10E7-47C4-9BBA-417A0C40C5DE}" destId="{601232B3-56E6-43F0-98D2-2046412225EF}" srcOrd="0" destOrd="0" presId="urn:microsoft.com/office/officeart/2005/8/layout/process1"/>
    <dgm:cxn modelId="{431DE3DB-5EE7-4EC2-8F46-696A74144A3E}" type="presParOf" srcId="{C6FC43DC-10E7-47C4-9BBA-417A0C40C5DE}" destId="{C84F237E-F7B7-4101-ACC1-C4F3FE44A181}" srcOrd="1" destOrd="0" presId="urn:microsoft.com/office/officeart/2005/8/layout/process1"/>
    <dgm:cxn modelId="{89A08F79-F9F5-416A-92DC-A17A7241F907}" type="presParOf" srcId="{C84F237E-F7B7-4101-ACC1-C4F3FE44A181}" destId="{085FF09F-0BDB-4500-999F-A1F0D2BD95FE}" srcOrd="0" destOrd="0" presId="urn:microsoft.com/office/officeart/2005/8/layout/process1"/>
    <dgm:cxn modelId="{E5508EDE-209D-4474-91FA-175AB2E51046}" type="presParOf" srcId="{C6FC43DC-10E7-47C4-9BBA-417A0C40C5DE}" destId="{2731AAB2-9A19-421F-81B2-B433E73C7AA7}" srcOrd="2" destOrd="0" presId="urn:microsoft.com/office/officeart/2005/8/layout/process1"/>
    <dgm:cxn modelId="{69AC932B-39BA-4A54-929D-4D4D62148D60}" type="presParOf" srcId="{C6FC43DC-10E7-47C4-9BBA-417A0C40C5DE}" destId="{6AEC0D13-9E24-4EA7-BFC8-4DB36E97E0BB}" srcOrd="3" destOrd="0" presId="urn:microsoft.com/office/officeart/2005/8/layout/process1"/>
    <dgm:cxn modelId="{97A66F8B-7152-466B-A73C-A86DEC43E4A6}" type="presParOf" srcId="{6AEC0D13-9E24-4EA7-BFC8-4DB36E97E0BB}" destId="{23EA980F-8149-41BD-8160-E22E5D55D246}" srcOrd="0" destOrd="0" presId="urn:microsoft.com/office/officeart/2005/8/layout/process1"/>
    <dgm:cxn modelId="{764BDF17-B0FA-431D-B47C-DA0A99268941}" type="presParOf" srcId="{C6FC43DC-10E7-47C4-9BBA-417A0C40C5DE}" destId="{6E91346C-7C71-434E-8847-35EE3526416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26EB8F8-E39A-49BD-86A8-FD7344C6343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55EAC1-4639-423D-96B3-349CDC6A0FF0}">
      <dgm:prSet phldrT="[Текст]"/>
      <dgm:spPr/>
      <dgm:t>
        <a:bodyPr/>
        <a:lstStyle/>
        <a:p>
          <a:r>
            <a:rPr lang="ru-RU" dirty="0" smtClean="0"/>
            <a:t>По способу доступа к ресурсам </a:t>
          </a:r>
          <a:endParaRPr lang="ru-RU" dirty="0"/>
        </a:p>
      </dgm:t>
    </dgm:pt>
    <dgm:pt modelId="{C283C6D5-F489-4DB1-8E4C-BB9E076A4D4F}" type="parTrans" cxnId="{ACBDD2A8-AF15-456C-A4B6-875922344CD6}">
      <dgm:prSet/>
      <dgm:spPr/>
      <dgm:t>
        <a:bodyPr/>
        <a:lstStyle/>
        <a:p>
          <a:endParaRPr lang="ru-RU"/>
        </a:p>
      </dgm:t>
    </dgm:pt>
    <dgm:pt modelId="{5D41A629-374F-4D3E-9A99-C578E8C74053}" type="sibTrans" cxnId="{ACBDD2A8-AF15-456C-A4B6-875922344CD6}">
      <dgm:prSet/>
      <dgm:spPr/>
      <dgm:t>
        <a:bodyPr/>
        <a:lstStyle/>
        <a:p>
          <a:endParaRPr lang="ru-RU"/>
        </a:p>
      </dgm:t>
    </dgm:pt>
    <dgm:pt modelId="{A5F6AB39-C5AB-43C8-9C7A-16D82F823501}">
      <dgm:prSet phldrT="[Текст]"/>
      <dgm:spPr/>
      <dgm:t>
        <a:bodyPr/>
        <a:lstStyle/>
        <a:p>
          <a:r>
            <a:rPr lang="ru-RU" dirty="0" smtClean="0"/>
            <a:t>Угрозы с использованием стандартного пути доступа к ресурсам </a:t>
          </a:r>
          <a:endParaRPr lang="ru-RU" dirty="0"/>
        </a:p>
      </dgm:t>
    </dgm:pt>
    <dgm:pt modelId="{99E0E7CF-81A0-472C-B03D-BB47075DABA3}" type="parTrans" cxnId="{14FC9A3A-93D1-4A86-88E1-FB821BF6BAFD}">
      <dgm:prSet/>
      <dgm:spPr/>
      <dgm:t>
        <a:bodyPr/>
        <a:lstStyle/>
        <a:p>
          <a:endParaRPr lang="ru-RU"/>
        </a:p>
      </dgm:t>
    </dgm:pt>
    <dgm:pt modelId="{AAE5B7E1-20F1-457A-ABE7-70B94A43CAAF}" type="sibTrans" cxnId="{14FC9A3A-93D1-4A86-88E1-FB821BF6BAFD}">
      <dgm:prSet/>
      <dgm:spPr/>
      <dgm:t>
        <a:bodyPr/>
        <a:lstStyle/>
        <a:p>
          <a:endParaRPr lang="ru-RU"/>
        </a:p>
      </dgm:t>
    </dgm:pt>
    <dgm:pt modelId="{2CD51963-C991-418D-8277-AB7D784A48BB}">
      <dgm:prSet phldrT="[Текст]"/>
      <dgm:spPr/>
      <dgm:t>
        <a:bodyPr/>
        <a:lstStyle/>
        <a:p>
          <a:r>
            <a:rPr lang="ru-RU" dirty="0" smtClean="0"/>
            <a:t>Угрозы с использованием скрытого нестандартно пути доступа к ресурсам</a:t>
          </a:r>
          <a:endParaRPr lang="ru-RU" dirty="0"/>
        </a:p>
      </dgm:t>
    </dgm:pt>
    <dgm:pt modelId="{F5531C81-7E58-4000-B62B-CC19AB9A2D26}" type="parTrans" cxnId="{AB0EDA3C-DB10-4047-9B5B-B675C9A601FD}">
      <dgm:prSet/>
      <dgm:spPr/>
      <dgm:t>
        <a:bodyPr/>
        <a:lstStyle/>
        <a:p>
          <a:endParaRPr lang="ru-RU"/>
        </a:p>
      </dgm:t>
    </dgm:pt>
    <dgm:pt modelId="{6FF66649-9FDE-4549-99C7-60E6321AD2A0}" type="sibTrans" cxnId="{AB0EDA3C-DB10-4047-9B5B-B675C9A601FD}">
      <dgm:prSet/>
      <dgm:spPr/>
      <dgm:t>
        <a:bodyPr/>
        <a:lstStyle/>
        <a:p>
          <a:endParaRPr lang="ru-RU"/>
        </a:p>
      </dgm:t>
    </dgm:pt>
    <dgm:pt modelId="{BF107762-EA4C-42AA-9A6C-D988A746169A}" type="pres">
      <dgm:prSet presAssocID="{A26EB8F8-E39A-49BD-86A8-FD7344C6343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9EB032-0FC4-4812-A1FA-B273B00C9EF4}" type="pres">
      <dgm:prSet presAssocID="{2C55EAC1-4639-423D-96B3-349CDC6A0FF0}" presName="root1" presStyleCnt="0"/>
      <dgm:spPr/>
    </dgm:pt>
    <dgm:pt modelId="{9933DDCF-C1F4-4CF7-A43B-E80AC453B852}" type="pres">
      <dgm:prSet presAssocID="{2C55EAC1-4639-423D-96B3-349CDC6A0FF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7AE56-FF88-4649-82ED-27F667D89B93}" type="pres">
      <dgm:prSet presAssocID="{2C55EAC1-4639-423D-96B3-349CDC6A0FF0}" presName="level2hierChild" presStyleCnt="0"/>
      <dgm:spPr/>
    </dgm:pt>
    <dgm:pt modelId="{45EA96CE-EE8A-479A-AF4F-D67F85CB1B4F}" type="pres">
      <dgm:prSet presAssocID="{99E0E7CF-81A0-472C-B03D-BB47075DABA3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CC658B4-A58D-438E-BD30-B5E6F960A48E}" type="pres">
      <dgm:prSet presAssocID="{99E0E7CF-81A0-472C-B03D-BB47075DABA3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25831D1-4B20-458B-AC24-C2B7F89F75EB}" type="pres">
      <dgm:prSet presAssocID="{A5F6AB39-C5AB-43C8-9C7A-16D82F823501}" presName="root2" presStyleCnt="0"/>
      <dgm:spPr/>
    </dgm:pt>
    <dgm:pt modelId="{0EECCC0F-EC75-4CE8-8CA8-D855058123CC}" type="pres">
      <dgm:prSet presAssocID="{A5F6AB39-C5AB-43C8-9C7A-16D82F82350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328F5D-2D12-4218-AFD8-24265C2DEC71}" type="pres">
      <dgm:prSet presAssocID="{A5F6AB39-C5AB-43C8-9C7A-16D82F823501}" presName="level3hierChild" presStyleCnt="0"/>
      <dgm:spPr/>
    </dgm:pt>
    <dgm:pt modelId="{2AD16FDC-DD38-4D19-B8AA-459AA292E9B9}" type="pres">
      <dgm:prSet presAssocID="{F5531C81-7E58-4000-B62B-CC19AB9A2D2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CD4DA45-9F7B-4431-B5CF-C74E98107180}" type="pres">
      <dgm:prSet presAssocID="{F5531C81-7E58-4000-B62B-CC19AB9A2D2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7E1473D-FDF2-4935-BFC6-E795891C4631}" type="pres">
      <dgm:prSet presAssocID="{2CD51963-C991-418D-8277-AB7D784A48BB}" presName="root2" presStyleCnt="0"/>
      <dgm:spPr/>
    </dgm:pt>
    <dgm:pt modelId="{6AC11B8F-ACBE-4D62-A624-D44DC8FE87D3}" type="pres">
      <dgm:prSet presAssocID="{2CD51963-C991-418D-8277-AB7D784A48B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38ADEE-69DA-4C47-B82B-DD11A35458CE}" type="pres">
      <dgm:prSet presAssocID="{2CD51963-C991-418D-8277-AB7D784A48BB}" presName="level3hierChild" presStyleCnt="0"/>
      <dgm:spPr/>
    </dgm:pt>
  </dgm:ptLst>
  <dgm:cxnLst>
    <dgm:cxn modelId="{DECEB978-E3E4-4E61-8938-4DE11AEEE40F}" type="presOf" srcId="{2CD51963-C991-418D-8277-AB7D784A48BB}" destId="{6AC11B8F-ACBE-4D62-A624-D44DC8FE87D3}" srcOrd="0" destOrd="0" presId="urn:microsoft.com/office/officeart/2005/8/layout/hierarchy2"/>
    <dgm:cxn modelId="{F3C8936D-9507-440E-927F-4E231CD4B2DB}" type="presOf" srcId="{A5F6AB39-C5AB-43C8-9C7A-16D82F823501}" destId="{0EECCC0F-EC75-4CE8-8CA8-D855058123CC}" srcOrd="0" destOrd="0" presId="urn:microsoft.com/office/officeart/2005/8/layout/hierarchy2"/>
    <dgm:cxn modelId="{B0407DA4-95C9-4BE6-952A-E5B2DAE7E880}" type="presOf" srcId="{F5531C81-7E58-4000-B62B-CC19AB9A2D26}" destId="{2AD16FDC-DD38-4D19-B8AA-459AA292E9B9}" srcOrd="0" destOrd="0" presId="urn:microsoft.com/office/officeart/2005/8/layout/hierarchy2"/>
    <dgm:cxn modelId="{0AFE8194-76D1-44AB-8C5D-59E9C366C3C6}" type="presOf" srcId="{2C55EAC1-4639-423D-96B3-349CDC6A0FF0}" destId="{9933DDCF-C1F4-4CF7-A43B-E80AC453B852}" srcOrd="0" destOrd="0" presId="urn:microsoft.com/office/officeart/2005/8/layout/hierarchy2"/>
    <dgm:cxn modelId="{D598F65F-200A-49B6-B43B-635DA72925A0}" type="presOf" srcId="{A26EB8F8-E39A-49BD-86A8-FD7344C63439}" destId="{BF107762-EA4C-42AA-9A6C-D988A746169A}" srcOrd="0" destOrd="0" presId="urn:microsoft.com/office/officeart/2005/8/layout/hierarchy2"/>
    <dgm:cxn modelId="{055DC247-087E-4870-BC77-6DC2222305A3}" type="presOf" srcId="{99E0E7CF-81A0-472C-B03D-BB47075DABA3}" destId="{45EA96CE-EE8A-479A-AF4F-D67F85CB1B4F}" srcOrd="0" destOrd="0" presId="urn:microsoft.com/office/officeart/2005/8/layout/hierarchy2"/>
    <dgm:cxn modelId="{52FCAE37-4A41-4CA2-B7C2-C2C1176C81FB}" type="presOf" srcId="{99E0E7CF-81A0-472C-B03D-BB47075DABA3}" destId="{9CC658B4-A58D-438E-BD30-B5E6F960A48E}" srcOrd="1" destOrd="0" presId="urn:microsoft.com/office/officeart/2005/8/layout/hierarchy2"/>
    <dgm:cxn modelId="{ACBDD2A8-AF15-456C-A4B6-875922344CD6}" srcId="{A26EB8F8-E39A-49BD-86A8-FD7344C63439}" destId="{2C55EAC1-4639-423D-96B3-349CDC6A0FF0}" srcOrd="0" destOrd="0" parTransId="{C283C6D5-F489-4DB1-8E4C-BB9E076A4D4F}" sibTransId="{5D41A629-374F-4D3E-9A99-C578E8C74053}"/>
    <dgm:cxn modelId="{AB0EDA3C-DB10-4047-9B5B-B675C9A601FD}" srcId="{2C55EAC1-4639-423D-96B3-349CDC6A0FF0}" destId="{2CD51963-C991-418D-8277-AB7D784A48BB}" srcOrd="1" destOrd="0" parTransId="{F5531C81-7E58-4000-B62B-CC19AB9A2D26}" sibTransId="{6FF66649-9FDE-4549-99C7-60E6321AD2A0}"/>
    <dgm:cxn modelId="{14FC9A3A-93D1-4A86-88E1-FB821BF6BAFD}" srcId="{2C55EAC1-4639-423D-96B3-349CDC6A0FF0}" destId="{A5F6AB39-C5AB-43C8-9C7A-16D82F823501}" srcOrd="0" destOrd="0" parTransId="{99E0E7CF-81A0-472C-B03D-BB47075DABA3}" sibTransId="{AAE5B7E1-20F1-457A-ABE7-70B94A43CAAF}"/>
    <dgm:cxn modelId="{22F41E54-5472-4741-AAD7-1BDAD1834EFB}" type="presOf" srcId="{F5531C81-7E58-4000-B62B-CC19AB9A2D26}" destId="{BCD4DA45-9F7B-4431-B5CF-C74E98107180}" srcOrd="1" destOrd="0" presId="urn:microsoft.com/office/officeart/2005/8/layout/hierarchy2"/>
    <dgm:cxn modelId="{2D218A8B-3A65-4CD7-9054-6567AA8EB477}" type="presParOf" srcId="{BF107762-EA4C-42AA-9A6C-D988A746169A}" destId="{B99EB032-0FC4-4812-A1FA-B273B00C9EF4}" srcOrd="0" destOrd="0" presId="urn:microsoft.com/office/officeart/2005/8/layout/hierarchy2"/>
    <dgm:cxn modelId="{7B116235-F56E-4BDC-A14A-141676D92D0B}" type="presParOf" srcId="{B99EB032-0FC4-4812-A1FA-B273B00C9EF4}" destId="{9933DDCF-C1F4-4CF7-A43B-E80AC453B852}" srcOrd="0" destOrd="0" presId="urn:microsoft.com/office/officeart/2005/8/layout/hierarchy2"/>
    <dgm:cxn modelId="{9CC97FB8-C790-45B9-A70C-76EC51163705}" type="presParOf" srcId="{B99EB032-0FC4-4812-A1FA-B273B00C9EF4}" destId="{40B7AE56-FF88-4649-82ED-27F667D89B93}" srcOrd="1" destOrd="0" presId="urn:microsoft.com/office/officeart/2005/8/layout/hierarchy2"/>
    <dgm:cxn modelId="{775ADDD6-03D7-40AE-971A-2EF505AD1A73}" type="presParOf" srcId="{40B7AE56-FF88-4649-82ED-27F667D89B93}" destId="{45EA96CE-EE8A-479A-AF4F-D67F85CB1B4F}" srcOrd="0" destOrd="0" presId="urn:microsoft.com/office/officeart/2005/8/layout/hierarchy2"/>
    <dgm:cxn modelId="{5E4CC439-2A92-422A-8882-3AD98F963076}" type="presParOf" srcId="{45EA96CE-EE8A-479A-AF4F-D67F85CB1B4F}" destId="{9CC658B4-A58D-438E-BD30-B5E6F960A48E}" srcOrd="0" destOrd="0" presId="urn:microsoft.com/office/officeart/2005/8/layout/hierarchy2"/>
    <dgm:cxn modelId="{28A72695-3803-4F17-9FE9-BC1B7A4612C5}" type="presParOf" srcId="{40B7AE56-FF88-4649-82ED-27F667D89B93}" destId="{925831D1-4B20-458B-AC24-C2B7F89F75EB}" srcOrd="1" destOrd="0" presId="urn:microsoft.com/office/officeart/2005/8/layout/hierarchy2"/>
    <dgm:cxn modelId="{DCF2054E-A109-4142-B423-B535EB043FA1}" type="presParOf" srcId="{925831D1-4B20-458B-AC24-C2B7F89F75EB}" destId="{0EECCC0F-EC75-4CE8-8CA8-D855058123CC}" srcOrd="0" destOrd="0" presId="urn:microsoft.com/office/officeart/2005/8/layout/hierarchy2"/>
    <dgm:cxn modelId="{BD27E509-1AC9-4F02-9872-0A7F2C10F146}" type="presParOf" srcId="{925831D1-4B20-458B-AC24-C2B7F89F75EB}" destId="{F7328F5D-2D12-4218-AFD8-24265C2DEC71}" srcOrd="1" destOrd="0" presId="urn:microsoft.com/office/officeart/2005/8/layout/hierarchy2"/>
    <dgm:cxn modelId="{F3A8CD90-9C98-4B42-93CF-AE4DC43C1D18}" type="presParOf" srcId="{40B7AE56-FF88-4649-82ED-27F667D89B93}" destId="{2AD16FDC-DD38-4D19-B8AA-459AA292E9B9}" srcOrd="2" destOrd="0" presId="urn:microsoft.com/office/officeart/2005/8/layout/hierarchy2"/>
    <dgm:cxn modelId="{020B8707-F5B4-49B6-9747-4CD10972D63A}" type="presParOf" srcId="{2AD16FDC-DD38-4D19-B8AA-459AA292E9B9}" destId="{BCD4DA45-9F7B-4431-B5CF-C74E98107180}" srcOrd="0" destOrd="0" presId="urn:microsoft.com/office/officeart/2005/8/layout/hierarchy2"/>
    <dgm:cxn modelId="{A04A1D4A-43E3-4643-8F67-4CB92F8468AF}" type="presParOf" srcId="{40B7AE56-FF88-4649-82ED-27F667D89B93}" destId="{C7E1473D-FDF2-4935-BFC6-E795891C4631}" srcOrd="3" destOrd="0" presId="urn:microsoft.com/office/officeart/2005/8/layout/hierarchy2"/>
    <dgm:cxn modelId="{0E7FD6D4-D608-4EA4-8CEF-2E0DAB9B49B0}" type="presParOf" srcId="{C7E1473D-FDF2-4935-BFC6-E795891C4631}" destId="{6AC11B8F-ACBE-4D62-A624-D44DC8FE87D3}" srcOrd="0" destOrd="0" presId="urn:microsoft.com/office/officeart/2005/8/layout/hierarchy2"/>
    <dgm:cxn modelId="{717F5889-F504-4F19-9FF9-3E07B36A1515}" type="presParOf" srcId="{C7E1473D-FDF2-4935-BFC6-E795891C4631}" destId="{2238ADEE-69DA-4C47-B82B-DD11A35458C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812B37-6C22-42B0-882B-CE788A935E8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8E3E64-7A6B-483B-B77F-D1FBE3F7995A}">
      <dgm:prSet phldrT="[Текст]"/>
      <dgm:spPr/>
      <dgm:t>
        <a:bodyPr/>
        <a:lstStyle/>
        <a:p>
          <a:r>
            <a:rPr lang="ru-RU" dirty="0" smtClean="0"/>
            <a:t>По текущему месту расположения информации</a:t>
          </a:r>
          <a:endParaRPr lang="ru-RU" dirty="0"/>
        </a:p>
      </dgm:t>
    </dgm:pt>
    <dgm:pt modelId="{B9EEA887-DDD0-4ACB-9ACB-E4C99D5845B7}" type="parTrans" cxnId="{E8A17F7C-0DBE-4B5A-8B9F-1F5EA7148DBA}">
      <dgm:prSet/>
      <dgm:spPr/>
      <dgm:t>
        <a:bodyPr/>
        <a:lstStyle/>
        <a:p>
          <a:endParaRPr lang="ru-RU"/>
        </a:p>
      </dgm:t>
    </dgm:pt>
    <dgm:pt modelId="{D341916C-BABA-4B0B-94BC-0145ABFB1688}" type="sibTrans" cxnId="{E8A17F7C-0DBE-4B5A-8B9F-1F5EA7148DBA}">
      <dgm:prSet/>
      <dgm:spPr/>
      <dgm:t>
        <a:bodyPr/>
        <a:lstStyle/>
        <a:p>
          <a:endParaRPr lang="ru-RU"/>
        </a:p>
      </dgm:t>
    </dgm:pt>
    <dgm:pt modelId="{E84F597B-5EBE-4AD1-85DF-E77E8154A4C2}">
      <dgm:prSet phldrT="[Текст]"/>
      <dgm:spPr/>
      <dgm:t>
        <a:bodyPr/>
        <a:lstStyle/>
        <a:p>
          <a:r>
            <a:rPr lang="ru-RU" dirty="0" smtClean="0"/>
            <a:t>На внешних запоминающих устройствах</a:t>
          </a:r>
          <a:endParaRPr lang="ru-RU" dirty="0"/>
        </a:p>
      </dgm:t>
    </dgm:pt>
    <dgm:pt modelId="{0C6F424B-27DE-4ED3-8081-E60D2543FD1A}" type="parTrans" cxnId="{341172DE-1086-4917-BDC5-670647E5A5F6}">
      <dgm:prSet/>
      <dgm:spPr/>
      <dgm:t>
        <a:bodyPr/>
        <a:lstStyle/>
        <a:p>
          <a:endParaRPr lang="ru-RU"/>
        </a:p>
      </dgm:t>
    </dgm:pt>
    <dgm:pt modelId="{24BF2ABE-4B1B-4D2C-8C26-D01DBF9D632A}" type="sibTrans" cxnId="{341172DE-1086-4917-BDC5-670647E5A5F6}">
      <dgm:prSet/>
      <dgm:spPr/>
      <dgm:t>
        <a:bodyPr/>
        <a:lstStyle/>
        <a:p>
          <a:endParaRPr lang="ru-RU"/>
        </a:p>
      </dgm:t>
    </dgm:pt>
    <dgm:pt modelId="{195005CC-7F52-4ED5-AD58-A0DE42A43FC8}">
      <dgm:prSet phldrT="[Текст]"/>
      <dgm:spPr/>
      <dgm:t>
        <a:bodyPr/>
        <a:lstStyle/>
        <a:p>
          <a:r>
            <a:rPr lang="ru-RU" dirty="0" smtClean="0"/>
            <a:t>В оперативной памяти</a:t>
          </a:r>
          <a:endParaRPr lang="ru-RU" dirty="0"/>
        </a:p>
      </dgm:t>
    </dgm:pt>
    <dgm:pt modelId="{6BE92166-D281-4947-B351-C0E3FD0D0AAB}" type="parTrans" cxnId="{C4C38A9F-B279-4C3F-A97C-F507ED0FE6AF}">
      <dgm:prSet/>
      <dgm:spPr/>
      <dgm:t>
        <a:bodyPr/>
        <a:lstStyle/>
        <a:p>
          <a:endParaRPr lang="ru-RU"/>
        </a:p>
      </dgm:t>
    </dgm:pt>
    <dgm:pt modelId="{9BE1B577-5595-4310-A680-34B22AAE82D2}" type="sibTrans" cxnId="{C4C38A9F-B279-4C3F-A97C-F507ED0FE6AF}">
      <dgm:prSet/>
      <dgm:spPr/>
      <dgm:t>
        <a:bodyPr/>
        <a:lstStyle/>
        <a:p>
          <a:endParaRPr lang="ru-RU"/>
        </a:p>
      </dgm:t>
    </dgm:pt>
    <dgm:pt modelId="{276E6F8C-91B0-4658-BEE5-7D921C151AC5}">
      <dgm:prSet/>
      <dgm:spPr/>
      <dgm:t>
        <a:bodyPr/>
        <a:lstStyle/>
        <a:p>
          <a:r>
            <a:rPr lang="ru-RU" dirty="0" smtClean="0"/>
            <a:t>Циркулирующей в линиях связи</a:t>
          </a:r>
          <a:endParaRPr lang="ru-RU" dirty="0"/>
        </a:p>
      </dgm:t>
    </dgm:pt>
    <dgm:pt modelId="{C0584539-0207-46B7-AF30-0085F20C5DA0}" type="parTrans" cxnId="{68505C82-65DF-4AD0-B9B3-98FA82ADBF02}">
      <dgm:prSet/>
      <dgm:spPr/>
      <dgm:t>
        <a:bodyPr/>
        <a:lstStyle/>
        <a:p>
          <a:endParaRPr lang="ru-RU"/>
        </a:p>
      </dgm:t>
    </dgm:pt>
    <dgm:pt modelId="{6DA3178C-7B74-4BE9-A06C-1B43D59D9127}" type="sibTrans" cxnId="{68505C82-65DF-4AD0-B9B3-98FA82ADBF02}">
      <dgm:prSet/>
      <dgm:spPr/>
      <dgm:t>
        <a:bodyPr/>
        <a:lstStyle/>
        <a:p>
          <a:endParaRPr lang="ru-RU"/>
        </a:p>
      </dgm:t>
    </dgm:pt>
    <dgm:pt modelId="{DB1FF2CF-4481-42C8-93DD-DE0C3F82B251}">
      <dgm:prSet/>
      <dgm:spPr/>
      <dgm:t>
        <a:bodyPr/>
        <a:lstStyle/>
        <a:p>
          <a:r>
            <a:rPr lang="ru-RU" dirty="0" smtClean="0"/>
            <a:t>Отображаемой на терминале или печатаемой на принтере</a:t>
          </a:r>
          <a:endParaRPr lang="ru-RU" dirty="0"/>
        </a:p>
      </dgm:t>
    </dgm:pt>
    <dgm:pt modelId="{E586E2AC-3BB6-41CE-827A-74C959194F81}" type="parTrans" cxnId="{342816FE-21F5-490D-9556-D731F549FB93}">
      <dgm:prSet/>
      <dgm:spPr/>
      <dgm:t>
        <a:bodyPr/>
        <a:lstStyle/>
        <a:p>
          <a:endParaRPr lang="ru-RU"/>
        </a:p>
      </dgm:t>
    </dgm:pt>
    <dgm:pt modelId="{54244801-65CE-493F-8EF3-42A218113665}" type="sibTrans" cxnId="{342816FE-21F5-490D-9556-D731F549FB93}">
      <dgm:prSet/>
      <dgm:spPr/>
      <dgm:t>
        <a:bodyPr/>
        <a:lstStyle/>
        <a:p>
          <a:endParaRPr lang="ru-RU"/>
        </a:p>
      </dgm:t>
    </dgm:pt>
    <dgm:pt modelId="{63DCFE3F-77C0-44C7-82AE-33B20813E790}" type="pres">
      <dgm:prSet presAssocID="{73812B37-6C22-42B0-882B-CE788A935E8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CB4C59-D9EC-46D9-96F8-B61CA5ABC7E6}" type="pres">
      <dgm:prSet presAssocID="{528E3E64-7A6B-483B-B77F-D1FBE3F7995A}" presName="root1" presStyleCnt="0"/>
      <dgm:spPr/>
    </dgm:pt>
    <dgm:pt modelId="{F789FC2D-6F4D-4216-A981-B776037D2568}" type="pres">
      <dgm:prSet presAssocID="{528E3E64-7A6B-483B-B77F-D1FBE3F7995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4F4081-F00D-4641-B76A-C786119BD55D}" type="pres">
      <dgm:prSet presAssocID="{528E3E64-7A6B-483B-B77F-D1FBE3F7995A}" presName="level2hierChild" presStyleCnt="0"/>
      <dgm:spPr/>
    </dgm:pt>
    <dgm:pt modelId="{D47036DC-56B4-4F5F-BF17-BBE8DDECC30E}" type="pres">
      <dgm:prSet presAssocID="{0C6F424B-27DE-4ED3-8081-E60D2543FD1A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E5331B6-86A4-4E08-83A7-37CB9C2E42E2}" type="pres">
      <dgm:prSet presAssocID="{0C6F424B-27DE-4ED3-8081-E60D2543FD1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0DDED88-1DBD-429E-BA71-EFE5B29183F7}" type="pres">
      <dgm:prSet presAssocID="{E84F597B-5EBE-4AD1-85DF-E77E8154A4C2}" presName="root2" presStyleCnt="0"/>
      <dgm:spPr/>
    </dgm:pt>
    <dgm:pt modelId="{A4B72B65-2D3A-4EAF-B39E-96BBFB98E290}" type="pres">
      <dgm:prSet presAssocID="{E84F597B-5EBE-4AD1-85DF-E77E8154A4C2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9A31D0-4660-4F82-8BDF-59D7F34CBED5}" type="pres">
      <dgm:prSet presAssocID="{E84F597B-5EBE-4AD1-85DF-E77E8154A4C2}" presName="level3hierChild" presStyleCnt="0"/>
      <dgm:spPr/>
    </dgm:pt>
    <dgm:pt modelId="{5F7C16CB-A01F-4934-8786-B50745AA122C}" type="pres">
      <dgm:prSet presAssocID="{6BE92166-D281-4947-B351-C0E3FD0D0AA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79FFE285-B633-4F11-8265-E5BADDF0B21C}" type="pres">
      <dgm:prSet presAssocID="{6BE92166-D281-4947-B351-C0E3FD0D0AA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D59CDBE-7295-4BB9-977A-66D52087F15D}" type="pres">
      <dgm:prSet presAssocID="{195005CC-7F52-4ED5-AD58-A0DE42A43FC8}" presName="root2" presStyleCnt="0"/>
      <dgm:spPr/>
    </dgm:pt>
    <dgm:pt modelId="{D5281C8C-A0E6-44B9-A0BD-DB1AFF3A34C7}" type="pres">
      <dgm:prSet presAssocID="{195005CC-7F52-4ED5-AD58-A0DE42A43FC8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4A826A-0ED5-4DD1-9AAA-D3DE4B726A24}" type="pres">
      <dgm:prSet presAssocID="{195005CC-7F52-4ED5-AD58-A0DE42A43FC8}" presName="level3hierChild" presStyleCnt="0"/>
      <dgm:spPr/>
    </dgm:pt>
    <dgm:pt modelId="{0673DBEB-EA07-4EF2-9CE0-840BC9C6A064}" type="pres">
      <dgm:prSet presAssocID="{C0584539-0207-46B7-AF30-0085F20C5DA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30ACD4A-D6AE-4C9A-B012-4B5725B9EB70}" type="pres">
      <dgm:prSet presAssocID="{C0584539-0207-46B7-AF30-0085F20C5DA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5AF3A5B-A5BB-4F47-8470-2141C9D3D969}" type="pres">
      <dgm:prSet presAssocID="{276E6F8C-91B0-4658-BEE5-7D921C151AC5}" presName="root2" presStyleCnt="0"/>
      <dgm:spPr/>
    </dgm:pt>
    <dgm:pt modelId="{2758F3A4-BBC9-4E8F-B02C-8C2B4B3370D1}" type="pres">
      <dgm:prSet presAssocID="{276E6F8C-91B0-4658-BEE5-7D921C151AC5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F97505-8219-412E-9B70-06C178933271}" type="pres">
      <dgm:prSet presAssocID="{276E6F8C-91B0-4658-BEE5-7D921C151AC5}" presName="level3hierChild" presStyleCnt="0"/>
      <dgm:spPr/>
    </dgm:pt>
    <dgm:pt modelId="{9781C60C-6668-4CED-BB49-135643F45EC3}" type="pres">
      <dgm:prSet presAssocID="{E586E2AC-3BB6-41CE-827A-74C959194F81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90DDA3D2-96FE-4C3A-806C-4DB0A3A45C9E}" type="pres">
      <dgm:prSet presAssocID="{E586E2AC-3BB6-41CE-827A-74C959194F81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A9515DE-B690-4E3E-B812-D720FAAA16C9}" type="pres">
      <dgm:prSet presAssocID="{DB1FF2CF-4481-42C8-93DD-DE0C3F82B251}" presName="root2" presStyleCnt="0"/>
      <dgm:spPr/>
    </dgm:pt>
    <dgm:pt modelId="{3D4D81B9-E21B-4C86-AAAB-1D525A1B2659}" type="pres">
      <dgm:prSet presAssocID="{DB1FF2CF-4481-42C8-93DD-DE0C3F82B25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F50B4-69F8-4EFF-A356-80D143CBDBFD}" type="pres">
      <dgm:prSet presAssocID="{DB1FF2CF-4481-42C8-93DD-DE0C3F82B251}" presName="level3hierChild" presStyleCnt="0"/>
      <dgm:spPr/>
    </dgm:pt>
  </dgm:ptLst>
  <dgm:cxnLst>
    <dgm:cxn modelId="{1856C94C-68FD-444F-8672-A1DDB6C2EAD6}" type="presOf" srcId="{E586E2AC-3BB6-41CE-827A-74C959194F81}" destId="{9781C60C-6668-4CED-BB49-135643F45EC3}" srcOrd="0" destOrd="0" presId="urn:microsoft.com/office/officeart/2005/8/layout/hierarchy2"/>
    <dgm:cxn modelId="{342816FE-21F5-490D-9556-D731F549FB93}" srcId="{528E3E64-7A6B-483B-B77F-D1FBE3F7995A}" destId="{DB1FF2CF-4481-42C8-93DD-DE0C3F82B251}" srcOrd="3" destOrd="0" parTransId="{E586E2AC-3BB6-41CE-827A-74C959194F81}" sibTransId="{54244801-65CE-493F-8EF3-42A218113665}"/>
    <dgm:cxn modelId="{C4C38A9F-B279-4C3F-A97C-F507ED0FE6AF}" srcId="{528E3E64-7A6B-483B-B77F-D1FBE3F7995A}" destId="{195005CC-7F52-4ED5-AD58-A0DE42A43FC8}" srcOrd="1" destOrd="0" parTransId="{6BE92166-D281-4947-B351-C0E3FD0D0AAB}" sibTransId="{9BE1B577-5595-4310-A680-34B22AAE82D2}"/>
    <dgm:cxn modelId="{07AEDF08-DBAC-4EFD-BD38-DB4F369DFA28}" type="presOf" srcId="{E84F597B-5EBE-4AD1-85DF-E77E8154A4C2}" destId="{A4B72B65-2D3A-4EAF-B39E-96BBFB98E290}" srcOrd="0" destOrd="0" presId="urn:microsoft.com/office/officeart/2005/8/layout/hierarchy2"/>
    <dgm:cxn modelId="{8E7F766A-D2F3-45FB-9931-83782832C53F}" type="presOf" srcId="{C0584539-0207-46B7-AF30-0085F20C5DA0}" destId="{0673DBEB-EA07-4EF2-9CE0-840BC9C6A064}" srcOrd="0" destOrd="0" presId="urn:microsoft.com/office/officeart/2005/8/layout/hierarchy2"/>
    <dgm:cxn modelId="{341172DE-1086-4917-BDC5-670647E5A5F6}" srcId="{528E3E64-7A6B-483B-B77F-D1FBE3F7995A}" destId="{E84F597B-5EBE-4AD1-85DF-E77E8154A4C2}" srcOrd="0" destOrd="0" parTransId="{0C6F424B-27DE-4ED3-8081-E60D2543FD1A}" sibTransId="{24BF2ABE-4B1B-4D2C-8C26-D01DBF9D632A}"/>
    <dgm:cxn modelId="{B5ECBE6B-8770-48A4-B256-3E27A7696A9E}" type="presOf" srcId="{6BE92166-D281-4947-B351-C0E3FD0D0AAB}" destId="{5F7C16CB-A01F-4934-8786-B50745AA122C}" srcOrd="0" destOrd="0" presId="urn:microsoft.com/office/officeart/2005/8/layout/hierarchy2"/>
    <dgm:cxn modelId="{2DC5AAF1-47A3-4E94-9133-25F3400861ED}" type="presOf" srcId="{276E6F8C-91B0-4658-BEE5-7D921C151AC5}" destId="{2758F3A4-BBC9-4E8F-B02C-8C2B4B3370D1}" srcOrd="0" destOrd="0" presId="urn:microsoft.com/office/officeart/2005/8/layout/hierarchy2"/>
    <dgm:cxn modelId="{2164794F-7113-4921-AAB0-9DA2D7695081}" type="presOf" srcId="{0C6F424B-27DE-4ED3-8081-E60D2543FD1A}" destId="{BE5331B6-86A4-4E08-83A7-37CB9C2E42E2}" srcOrd="1" destOrd="0" presId="urn:microsoft.com/office/officeart/2005/8/layout/hierarchy2"/>
    <dgm:cxn modelId="{2F9A562A-EA2A-4C5C-B87F-74C8B18C825C}" type="presOf" srcId="{E586E2AC-3BB6-41CE-827A-74C959194F81}" destId="{90DDA3D2-96FE-4C3A-806C-4DB0A3A45C9E}" srcOrd="1" destOrd="0" presId="urn:microsoft.com/office/officeart/2005/8/layout/hierarchy2"/>
    <dgm:cxn modelId="{45E83F1A-9F25-4BF6-A779-9BE99B800219}" type="presOf" srcId="{73812B37-6C22-42B0-882B-CE788A935E81}" destId="{63DCFE3F-77C0-44C7-82AE-33B20813E790}" srcOrd="0" destOrd="0" presId="urn:microsoft.com/office/officeart/2005/8/layout/hierarchy2"/>
    <dgm:cxn modelId="{22AA62AE-6522-416B-8265-86B4170F5E04}" type="presOf" srcId="{6BE92166-D281-4947-B351-C0E3FD0D0AAB}" destId="{79FFE285-B633-4F11-8265-E5BADDF0B21C}" srcOrd="1" destOrd="0" presId="urn:microsoft.com/office/officeart/2005/8/layout/hierarchy2"/>
    <dgm:cxn modelId="{8D3870F5-0F53-42D5-91E5-2B94CA7E842A}" type="presOf" srcId="{C0584539-0207-46B7-AF30-0085F20C5DA0}" destId="{E30ACD4A-D6AE-4C9A-B012-4B5725B9EB70}" srcOrd="1" destOrd="0" presId="urn:microsoft.com/office/officeart/2005/8/layout/hierarchy2"/>
    <dgm:cxn modelId="{58A2D596-98C9-4420-9D25-5FB8175EAD52}" type="presOf" srcId="{0C6F424B-27DE-4ED3-8081-E60D2543FD1A}" destId="{D47036DC-56B4-4F5F-BF17-BBE8DDECC30E}" srcOrd="0" destOrd="0" presId="urn:microsoft.com/office/officeart/2005/8/layout/hierarchy2"/>
    <dgm:cxn modelId="{68505C82-65DF-4AD0-B9B3-98FA82ADBF02}" srcId="{528E3E64-7A6B-483B-B77F-D1FBE3F7995A}" destId="{276E6F8C-91B0-4658-BEE5-7D921C151AC5}" srcOrd="2" destOrd="0" parTransId="{C0584539-0207-46B7-AF30-0085F20C5DA0}" sibTransId="{6DA3178C-7B74-4BE9-A06C-1B43D59D9127}"/>
    <dgm:cxn modelId="{3C9B7996-52C5-4A5E-8967-D2F2F2430263}" type="presOf" srcId="{528E3E64-7A6B-483B-B77F-D1FBE3F7995A}" destId="{F789FC2D-6F4D-4216-A981-B776037D2568}" srcOrd="0" destOrd="0" presId="urn:microsoft.com/office/officeart/2005/8/layout/hierarchy2"/>
    <dgm:cxn modelId="{BF354DD9-E276-462C-A1F0-9F427B4643A1}" type="presOf" srcId="{195005CC-7F52-4ED5-AD58-A0DE42A43FC8}" destId="{D5281C8C-A0E6-44B9-A0BD-DB1AFF3A34C7}" srcOrd="0" destOrd="0" presId="urn:microsoft.com/office/officeart/2005/8/layout/hierarchy2"/>
    <dgm:cxn modelId="{53FEBF36-5D9C-4A1D-838F-617853D1AA03}" type="presOf" srcId="{DB1FF2CF-4481-42C8-93DD-DE0C3F82B251}" destId="{3D4D81B9-E21B-4C86-AAAB-1D525A1B2659}" srcOrd="0" destOrd="0" presId="urn:microsoft.com/office/officeart/2005/8/layout/hierarchy2"/>
    <dgm:cxn modelId="{E8A17F7C-0DBE-4B5A-8B9F-1F5EA7148DBA}" srcId="{73812B37-6C22-42B0-882B-CE788A935E81}" destId="{528E3E64-7A6B-483B-B77F-D1FBE3F7995A}" srcOrd="0" destOrd="0" parTransId="{B9EEA887-DDD0-4ACB-9ACB-E4C99D5845B7}" sibTransId="{D341916C-BABA-4B0B-94BC-0145ABFB1688}"/>
    <dgm:cxn modelId="{4EF83B7E-9B6F-4298-A5A1-62DB6D4AE478}" type="presParOf" srcId="{63DCFE3F-77C0-44C7-82AE-33B20813E790}" destId="{FECB4C59-D9EC-46D9-96F8-B61CA5ABC7E6}" srcOrd="0" destOrd="0" presId="urn:microsoft.com/office/officeart/2005/8/layout/hierarchy2"/>
    <dgm:cxn modelId="{2A3AE8FF-8DBB-4BEE-A248-4A270B6AC967}" type="presParOf" srcId="{FECB4C59-D9EC-46D9-96F8-B61CA5ABC7E6}" destId="{F789FC2D-6F4D-4216-A981-B776037D2568}" srcOrd="0" destOrd="0" presId="urn:microsoft.com/office/officeart/2005/8/layout/hierarchy2"/>
    <dgm:cxn modelId="{96DF7959-B4CC-4DF7-B352-77A6B4520158}" type="presParOf" srcId="{FECB4C59-D9EC-46D9-96F8-B61CA5ABC7E6}" destId="{3F4F4081-F00D-4641-B76A-C786119BD55D}" srcOrd="1" destOrd="0" presId="urn:microsoft.com/office/officeart/2005/8/layout/hierarchy2"/>
    <dgm:cxn modelId="{D6965817-565A-4299-BEA8-D8EA3B584802}" type="presParOf" srcId="{3F4F4081-F00D-4641-B76A-C786119BD55D}" destId="{D47036DC-56B4-4F5F-BF17-BBE8DDECC30E}" srcOrd="0" destOrd="0" presId="urn:microsoft.com/office/officeart/2005/8/layout/hierarchy2"/>
    <dgm:cxn modelId="{95A1AACA-E1C4-4C92-B3FC-DAD6BF006E70}" type="presParOf" srcId="{D47036DC-56B4-4F5F-BF17-BBE8DDECC30E}" destId="{BE5331B6-86A4-4E08-83A7-37CB9C2E42E2}" srcOrd="0" destOrd="0" presId="urn:microsoft.com/office/officeart/2005/8/layout/hierarchy2"/>
    <dgm:cxn modelId="{D10F5C0D-28CE-49A5-8C65-71A62ED371C6}" type="presParOf" srcId="{3F4F4081-F00D-4641-B76A-C786119BD55D}" destId="{D0DDED88-1DBD-429E-BA71-EFE5B29183F7}" srcOrd="1" destOrd="0" presId="urn:microsoft.com/office/officeart/2005/8/layout/hierarchy2"/>
    <dgm:cxn modelId="{382549CB-0681-496C-A368-77B13056DC78}" type="presParOf" srcId="{D0DDED88-1DBD-429E-BA71-EFE5B29183F7}" destId="{A4B72B65-2D3A-4EAF-B39E-96BBFB98E290}" srcOrd="0" destOrd="0" presId="urn:microsoft.com/office/officeart/2005/8/layout/hierarchy2"/>
    <dgm:cxn modelId="{1BD6BD29-4CB2-4A84-AF75-E7E57A6B66B4}" type="presParOf" srcId="{D0DDED88-1DBD-429E-BA71-EFE5B29183F7}" destId="{679A31D0-4660-4F82-8BDF-59D7F34CBED5}" srcOrd="1" destOrd="0" presId="urn:microsoft.com/office/officeart/2005/8/layout/hierarchy2"/>
    <dgm:cxn modelId="{7078151D-9098-429E-AFEB-D293BDA39F73}" type="presParOf" srcId="{3F4F4081-F00D-4641-B76A-C786119BD55D}" destId="{5F7C16CB-A01F-4934-8786-B50745AA122C}" srcOrd="2" destOrd="0" presId="urn:microsoft.com/office/officeart/2005/8/layout/hierarchy2"/>
    <dgm:cxn modelId="{253038A3-1A70-469C-BC1A-EA05364DBD53}" type="presParOf" srcId="{5F7C16CB-A01F-4934-8786-B50745AA122C}" destId="{79FFE285-B633-4F11-8265-E5BADDF0B21C}" srcOrd="0" destOrd="0" presId="urn:microsoft.com/office/officeart/2005/8/layout/hierarchy2"/>
    <dgm:cxn modelId="{2D2699D2-3BE7-4192-B7FD-B407F41DF558}" type="presParOf" srcId="{3F4F4081-F00D-4641-B76A-C786119BD55D}" destId="{DD59CDBE-7295-4BB9-977A-66D52087F15D}" srcOrd="3" destOrd="0" presId="urn:microsoft.com/office/officeart/2005/8/layout/hierarchy2"/>
    <dgm:cxn modelId="{294FAA1D-FBD6-44AF-8BEA-5BE2D1A9E990}" type="presParOf" srcId="{DD59CDBE-7295-4BB9-977A-66D52087F15D}" destId="{D5281C8C-A0E6-44B9-A0BD-DB1AFF3A34C7}" srcOrd="0" destOrd="0" presId="urn:microsoft.com/office/officeart/2005/8/layout/hierarchy2"/>
    <dgm:cxn modelId="{3FC1BB18-BF4C-4F73-987E-C36BD8C2EE3F}" type="presParOf" srcId="{DD59CDBE-7295-4BB9-977A-66D52087F15D}" destId="{104A826A-0ED5-4DD1-9AAA-D3DE4B726A24}" srcOrd="1" destOrd="0" presId="urn:microsoft.com/office/officeart/2005/8/layout/hierarchy2"/>
    <dgm:cxn modelId="{2194AC4A-5AA9-4161-BEE6-139B12B5F453}" type="presParOf" srcId="{3F4F4081-F00D-4641-B76A-C786119BD55D}" destId="{0673DBEB-EA07-4EF2-9CE0-840BC9C6A064}" srcOrd="4" destOrd="0" presId="urn:microsoft.com/office/officeart/2005/8/layout/hierarchy2"/>
    <dgm:cxn modelId="{ABB3305E-1532-4C69-A50C-632B2584DDFB}" type="presParOf" srcId="{0673DBEB-EA07-4EF2-9CE0-840BC9C6A064}" destId="{E30ACD4A-D6AE-4C9A-B012-4B5725B9EB70}" srcOrd="0" destOrd="0" presId="urn:microsoft.com/office/officeart/2005/8/layout/hierarchy2"/>
    <dgm:cxn modelId="{ABDB9716-B2ED-489A-A99E-E591BCB25F3E}" type="presParOf" srcId="{3F4F4081-F00D-4641-B76A-C786119BD55D}" destId="{A5AF3A5B-A5BB-4F47-8470-2141C9D3D969}" srcOrd="5" destOrd="0" presId="urn:microsoft.com/office/officeart/2005/8/layout/hierarchy2"/>
    <dgm:cxn modelId="{B506F8EA-6508-441F-A0C1-A4CD7457FA09}" type="presParOf" srcId="{A5AF3A5B-A5BB-4F47-8470-2141C9D3D969}" destId="{2758F3A4-BBC9-4E8F-B02C-8C2B4B3370D1}" srcOrd="0" destOrd="0" presId="urn:microsoft.com/office/officeart/2005/8/layout/hierarchy2"/>
    <dgm:cxn modelId="{3B55030D-86DF-45C9-9702-45D0253A4C5B}" type="presParOf" srcId="{A5AF3A5B-A5BB-4F47-8470-2141C9D3D969}" destId="{35F97505-8219-412E-9B70-06C178933271}" srcOrd="1" destOrd="0" presId="urn:microsoft.com/office/officeart/2005/8/layout/hierarchy2"/>
    <dgm:cxn modelId="{B57F4547-44CF-42C4-966B-E7F6D97C9EAA}" type="presParOf" srcId="{3F4F4081-F00D-4641-B76A-C786119BD55D}" destId="{9781C60C-6668-4CED-BB49-135643F45EC3}" srcOrd="6" destOrd="0" presId="urn:microsoft.com/office/officeart/2005/8/layout/hierarchy2"/>
    <dgm:cxn modelId="{4E40EE73-AED6-4BC2-B43A-B0EBF2473DE8}" type="presParOf" srcId="{9781C60C-6668-4CED-BB49-135643F45EC3}" destId="{90DDA3D2-96FE-4C3A-806C-4DB0A3A45C9E}" srcOrd="0" destOrd="0" presId="urn:microsoft.com/office/officeart/2005/8/layout/hierarchy2"/>
    <dgm:cxn modelId="{8E627E80-FBA4-4105-8FEA-7D610498CE3F}" type="presParOf" srcId="{3F4F4081-F00D-4641-B76A-C786119BD55D}" destId="{9A9515DE-B690-4E3E-B812-D720FAAA16C9}" srcOrd="7" destOrd="0" presId="urn:microsoft.com/office/officeart/2005/8/layout/hierarchy2"/>
    <dgm:cxn modelId="{049EDB53-8280-4D56-9F11-A6944FB503BF}" type="presParOf" srcId="{9A9515DE-B690-4E3E-B812-D720FAAA16C9}" destId="{3D4D81B9-E21B-4C86-AAAB-1D525A1B2659}" srcOrd="0" destOrd="0" presId="urn:microsoft.com/office/officeart/2005/8/layout/hierarchy2"/>
    <dgm:cxn modelId="{2C935B0B-DD53-47F8-BD9E-95B7CB0B70FE}" type="presParOf" srcId="{9A9515DE-B690-4E3E-B812-D720FAAA16C9}" destId="{8BFF50B4-69F8-4EFF-A356-80D143CBDBF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9A99BE-E382-4EB6-ADBE-51418560B9C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69B742-89FA-4670-9F63-1F26580C3BA8}">
      <dgm:prSet phldrT="[Текст]"/>
      <dgm:spPr/>
      <dgm:t>
        <a:bodyPr/>
        <a:lstStyle/>
        <a:p>
          <a:r>
            <a:rPr lang="ru-RU" dirty="0" smtClean="0"/>
            <a:t>Классификация угроз</a:t>
          </a:r>
          <a:endParaRPr lang="ru-RU" dirty="0"/>
        </a:p>
      </dgm:t>
    </dgm:pt>
    <dgm:pt modelId="{15261E68-8B90-4F4D-8929-265BAF645DEE}" type="parTrans" cxnId="{9515E88D-609A-4D45-8408-04D7EBAA88D8}">
      <dgm:prSet/>
      <dgm:spPr/>
      <dgm:t>
        <a:bodyPr/>
        <a:lstStyle/>
        <a:p>
          <a:endParaRPr lang="ru-RU"/>
        </a:p>
      </dgm:t>
    </dgm:pt>
    <dgm:pt modelId="{3286BAD8-1157-4AF5-BC1A-635472E8B525}" type="sibTrans" cxnId="{9515E88D-609A-4D45-8408-04D7EBAA88D8}">
      <dgm:prSet/>
      <dgm:spPr/>
      <dgm:t>
        <a:bodyPr/>
        <a:lstStyle/>
        <a:p>
          <a:endParaRPr lang="ru-RU"/>
        </a:p>
      </dgm:t>
    </dgm:pt>
    <dgm:pt modelId="{BF6AA9EF-2BF8-40DC-AFC6-94586FE00348}" type="asst">
      <dgm:prSet/>
      <dgm:spPr/>
      <dgm:t>
        <a:bodyPr/>
        <a:lstStyle/>
        <a:p>
          <a:r>
            <a:rPr lang="ru-RU" dirty="0" smtClean="0"/>
            <a:t>По природе возникновения</a:t>
          </a:r>
          <a:endParaRPr lang="ru-RU" dirty="0"/>
        </a:p>
      </dgm:t>
    </dgm:pt>
    <dgm:pt modelId="{9AE150A6-38C0-4C15-B1A4-468AAC03BED0}" type="parTrans" cxnId="{DD4367C8-F674-43D7-9BCA-6283AFBB0845}">
      <dgm:prSet/>
      <dgm:spPr/>
      <dgm:t>
        <a:bodyPr/>
        <a:lstStyle/>
        <a:p>
          <a:endParaRPr lang="ru-RU"/>
        </a:p>
      </dgm:t>
    </dgm:pt>
    <dgm:pt modelId="{52D1EC30-36B1-46E4-A76F-3040F11DA259}" type="sibTrans" cxnId="{DD4367C8-F674-43D7-9BCA-6283AFBB0845}">
      <dgm:prSet/>
      <dgm:spPr/>
      <dgm:t>
        <a:bodyPr/>
        <a:lstStyle/>
        <a:p>
          <a:endParaRPr lang="ru-RU"/>
        </a:p>
      </dgm:t>
    </dgm:pt>
    <dgm:pt modelId="{A2D239CC-2656-4947-9C7A-A6E0457F664A}" type="asst">
      <dgm:prSet/>
      <dgm:spPr/>
      <dgm:t>
        <a:bodyPr/>
        <a:lstStyle/>
        <a:p>
          <a:r>
            <a:rPr lang="ru-RU" dirty="0" smtClean="0"/>
            <a:t>По степени </a:t>
          </a:r>
          <a:r>
            <a:rPr lang="ru-RU" dirty="0" err="1" smtClean="0"/>
            <a:t>прендамерен-ности</a:t>
          </a:r>
          <a:endParaRPr lang="ru-RU" dirty="0"/>
        </a:p>
      </dgm:t>
    </dgm:pt>
    <dgm:pt modelId="{A5A4E32B-4772-475B-85F5-716BBDC9AD31}" type="parTrans" cxnId="{AD13BEF0-89E5-4453-92B2-778A3E66647A}">
      <dgm:prSet/>
      <dgm:spPr/>
      <dgm:t>
        <a:bodyPr/>
        <a:lstStyle/>
        <a:p>
          <a:endParaRPr lang="ru-RU"/>
        </a:p>
      </dgm:t>
    </dgm:pt>
    <dgm:pt modelId="{9FDEC6E1-C8E4-4A59-B5A2-FCB223EF8415}" type="sibTrans" cxnId="{AD13BEF0-89E5-4453-92B2-778A3E66647A}">
      <dgm:prSet/>
      <dgm:spPr/>
      <dgm:t>
        <a:bodyPr/>
        <a:lstStyle/>
        <a:p>
          <a:endParaRPr lang="ru-RU"/>
        </a:p>
      </dgm:t>
    </dgm:pt>
    <dgm:pt modelId="{4A290D87-8110-4A92-975D-B549FAB1F2E5}" type="asst">
      <dgm:prSet/>
      <dgm:spPr/>
      <dgm:t>
        <a:bodyPr/>
        <a:lstStyle/>
        <a:p>
          <a:r>
            <a:rPr lang="ru-RU" dirty="0" smtClean="0"/>
            <a:t>По источнику угроз</a:t>
          </a:r>
          <a:endParaRPr lang="ru-RU" dirty="0"/>
        </a:p>
      </dgm:t>
    </dgm:pt>
    <dgm:pt modelId="{11741BB8-B235-4C35-A9FB-07B7A128AF3D}" type="parTrans" cxnId="{9F953BAF-2E0E-4940-96AB-25FDA204D4BB}">
      <dgm:prSet/>
      <dgm:spPr/>
      <dgm:t>
        <a:bodyPr/>
        <a:lstStyle/>
        <a:p>
          <a:endParaRPr lang="ru-RU"/>
        </a:p>
      </dgm:t>
    </dgm:pt>
    <dgm:pt modelId="{B9C376C3-A86C-49ED-A68F-2BDF9B6A4D87}" type="sibTrans" cxnId="{9F953BAF-2E0E-4940-96AB-25FDA204D4BB}">
      <dgm:prSet/>
      <dgm:spPr/>
      <dgm:t>
        <a:bodyPr/>
        <a:lstStyle/>
        <a:p>
          <a:endParaRPr lang="ru-RU"/>
        </a:p>
      </dgm:t>
    </dgm:pt>
    <dgm:pt modelId="{3E1F12D2-05B6-4A3F-BF5C-D5C0C7880F64}" type="asst">
      <dgm:prSet/>
      <dgm:spPr/>
      <dgm:t>
        <a:bodyPr/>
        <a:lstStyle/>
        <a:p>
          <a:r>
            <a:rPr lang="ru-RU" dirty="0" smtClean="0"/>
            <a:t>По положению источника угроз</a:t>
          </a:r>
          <a:endParaRPr lang="ru-RU" dirty="0"/>
        </a:p>
      </dgm:t>
    </dgm:pt>
    <dgm:pt modelId="{C91B3CB4-BC44-48D6-BD3D-63EE3B9B3FE5}" type="parTrans" cxnId="{6534BBE3-D713-4EA4-807C-B68EF164381F}">
      <dgm:prSet/>
      <dgm:spPr/>
      <dgm:t>
        <a:bodyPr/>
        <a:lstStyle/>
        <a:p>
          <a:endParaRPr lang="ru-RU"/>
        </a:p>
      </dgm:t>
    </dgm:pt>
    <dgm:pt modelId="{C5788942-D448-4F0B-B339-54AB490C6F88}" type="sibTrans" cxnId="{6534BBE3-D713-4EA4-807C-B68EF164381F}">
      <dgm:prSet/>
      <dgm:spPr/>
      <dgm:t>
        <a:bodyPr/>
        <a:lstStyle/>
        <a:p>
          <a:endParaRPr lang="ru-RU"/>
        </a:p>
      </dgm:t>
    </dgm:pt>
    <dgm:pt modelId="{3CC4C07A-0AF6-4633-AD21-70AC7EABFA72}" type="asst">
      <dgm:prSet/>
      <dgm:spPr/>
      <dgm:t>
        <a:bodyPr/>
        <a:lstStyle/>
        <a:p>
          <a:r>
            <a:rPr lang="ru-RU" dirty="0" smtClean="0"/>
            <a:t>По степени зависимости от активности АС</a:t>
          </a:r>
          <a:endParaRPr lang="ru-RU" dirty="0"/>
        </a:p>
      </dgm:t>
    </dgm:pt>
    <dgm:pt modelId="{6DE40B9C-7049-4E6A-B106-5659A0EC0F88}" type="parTrans" cxnId="{815C8CEA-AA4C-4F09-83C4-0C8F9AF67762}">
      <dgm:prSet/>
      <dgm:spPr/>
      <dgm:t>
        <a:bodyPr/>
        <a:lstStyle/>
        <a:p>
          <a:endParaRPr lang="ru-RU"/>
        </a:p>
      </dgm:t>
    </dgm:pt>
    <dgm:pt modelId="{84EA3785-AED9-4E1F-916A-4DA42BDDF22C}" type="sibTrans" cxnId="{815C8CEA-AA4C-4F09-83C4-0C8F9AF67762}">
      <dgm:prSet/>
      <dgm:spPr/>
      <dgm:t>
        <a:bodyPr/>
        <a:lstStyle/>
        <a:p>
          <a:endParaRPr lang="ru-RU"/>
        </a:p>
      </dgm:t>
    </dgm:pt>
    <dgm:pt modelId="{907FFB73-AF24-4422-947F-ADCAD3210DB1}" type="asst">
      <dgm:prSet/>
      <dgm:spPr/>
      <dgm:t>
        <a:bodyPr/>
        <a:lstStyle/>
        <a:p>
          <a:r>
            <a:rPr lang="ru-RU" dirty="0" smtClean="0"/>
            <a:t>По степени воздействия на АС</a:t>
          </a:r>
          <a:endParaRPr lang="ru-RU" dirty="0"/>
        </a:p>
      </dgm:t>
    </dgm:pt>
    <dgm:pt modelId="{CA20F310-AD85-470E-B5E2-59E7E0E9B886}" type="parTrans" cxnId="{E5DC16D2-82B5-4BB8-AA95-EA95892E84AC}">
      <dgm:prSet/>
      <dgm:spPr/>
      <dgm:t>
        <a:bodyPr/>
        <a:lstStyle/>
        <a:p>
          <a:endParaRPr lang="ru-RU"/>
        </a:p>
      </dgm:t>
    </dgm:pt>
    <dgm:pt modelId="{A5F89ABF-D806-48AD-9E66-535E4B42D08A}" type="sibTrans" cxnId="{E5DC16D2-82B5-4BB8-AA95-EA95892E84AC}">
      <dgm:prSet/>
      <dgm:spPr/>
      <dgm:t>
        <a:bodyPr/>
        <a:lstStyle/>
        <a:p>
          <a:endParaRPr lang="ru-RU"/>
        </a:p>
      </dgm:t>
    </dgm:pt>
    <dgm:pt modelId="{194CC352-7906-4378-9DE3-7FDA07DD561C}" type="asst">
      <dgm:prSet/>
      <dgm:spPr/>
      <dgm:t>
        <a:bodyPr/>
        <a:lstStyle/>
        <a:p>
          <a:r>
            <a:rPr lang="ru-RU" dirty="0" smtClean="0"/>
            <a:t>По этапам доступа к ресурсам</a:t>
          </a:r>
          <a:endParaRPr lang="ru-RU" dirty="0"/>
        </a:p>
      </dgm:t>
    </dgm:pt>
    <dgm:pt modelId="{800793AE-1F02-43A8-A0B5-28D973F3857C}" type="parTrans" cxnId="{1C6EC913-3EA5-422E-B7F9-D73A4801BAD0}">
      <dgm:prSet/>
      <dgm:spPr/>
      <dgm:t>
        <a:bodyPr/>
        <a:lstStyle/>
        <a:p>
          <a:endParaRPr lang="ru-RU"/>
        </a:p>
      </dgm:t>
    </dgm:pt>
    <dgm:pt modelId="{A47C9AA9-B9E8-4A6A-8AFA-3F527873BA58}" type="sibTrans" cxnId="{1C6EC913-3EA5-422E-B7F9-D73A4801BAD0}">
      <dgm:prSet/>
      <dgm:spPr/>
      <dgm:t>
        <a:bodyPr/>
        <a:lstStyle/>
        <a:p>
          <a:endParaRPr lang="ru-RU"/>
        </a:p>
      </dgm:t>
    </dgm:pt>
    <dgm:pt modelId="{3519447E-F5B7-496F-87F9-C8BD488E5714}" type="asst">
      <dgm:prSet/>
      <dgm:spPr/>
      <dgm:t>
        <a:bodyPr/>
        <a:lstStyle/>
        <a:p>
          <a:r>
            <a:rPr lang="ru-RU" dirty="0" smtClean="0"/>
            <a:t>По способу доступа к ресурсам</a:t>
          </a:r>
          <a:endParaRPr lang="ru-RU" dirty="0"/>
        </a:p>
      </dgm:t>
    </dgm:pt>
    <dgm:pt modelId="{4D9871AA-D0C2-4390-B68E-35CE0922F4E5}" type="parTrans" cxnId="{EFF89B7A-847B-4E90-8823-9F035A1B0B09}">
      <dgm:prSet/>
      <dgm:spPr/>
      <dgm:t>
        <a:bodyPr/>
        <a:lstStyle/>
        <a:p>
          <a:endParaRPr lang="ru-RU"/>
        </a:p>
      </dgm:t>
    </dgm:pt>
    <dgm:pt modelId="{ECF83C4E-E4CC-4438-A141-45B845FA5808}" type="sibTrans" cxnId="{EFF89B7A-847B-4E90-8823-9F035A1B0B09}">
      <dgm:prSet/>
      <dgm:spPr/>
      <dgm:t>
        <a:bodyPr/>
        <a:lstStyle/>
        <a:p>
          <a:endParaRPr lang="ru-RU"/>
        </a:p>
      </dgm:t>
    </dgm:pt>
    <dgm:pt modelId="{730CDDD5-AAD2-4061-9CF1-091DEF07BC1D}">
      <dgm:prSet/>
      <dgm:spPr/>
      <dgm:t>
        <a:bodyPr/>
        <a:lstStyle/>
        <a:p>
          <a:r>
            <a:rPr lang="ru-RU" dirty="0" smtClean="0"/>
            <a:t>По месту расположения информации</a:t>
          </a:r>
          <a:endParaRPr lang="ru-RU" dirty="0"/>
        </a:p>
      </dgm:t>
    </dgm:pt>
    <dgm:pt modelId="{2B6F314A-6766-45A2-8FDA-C225D6FBF846}" type="parTrans" cxnId="{0E3CD0AE-A8BF-4796-87F3-48C448DCD281}">
      <dgm:prSet/>
      <dgm:spPr/>
      <dgm:t>
        <a:bodyPr/>
        <a:lstStyle/>
        <a:p>
          <a:endParaRPr lang="ru-RU"/>
        </a:p>
      </dgm:t>
    </dgm:pt>
    <dgm:pt modelId="{3CBA9C37-5FB8-4151-8C3F-452D35AD6602}" type="sibTrans" cxnId="{0E3CD0AE-A8BF-4796-87F3-48C448DCD281}">
      <dgm:prSet/>
      <dgm:spPr/>
      <dgm:t>
        <a:bodyPr/>
        <a:lstStyle/>
        <a:p>
          <a:endParaRPr lang="ru-RU"/>
        </a:p>
      </dgm:t>
    </dgm:pt>
    <dgm:pt modelId="{DED9768F-60D0-49CF-B254-63F79B1B604B}" type="pres">
      <dgm:prSet presAssocID="{599A99BE-E382-4EB6-ADBE-51418560B9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83141B-26D1-440F-ADA7-AA2407401BBB}" type="pres">
      <dgm:prSet presAssocID="{B169B742-89FA-4670-9F63-1F26580C3BA8}" presName="hierRoot1" presStyleCnt="0">
        <dgm:presLayoutVars>
          <dgm:hierBranch val="init"/>
        </dgm:presLayoutVars>
      </dgm:prSet>
      <dgm:spPr/>
    </dgm:pt>
    <dgm:pt modelId="{C327CA29-0D79-42E7-940B-31C103E4EFF7}" type="pres">
      <dgm:prSet presAssocID="{B169B742-89FA-4670-9F63-1F26580C3BA8}" presName="rootComposite1" presStyleCnt="0"/>
      <dgm:spPr/>
    </dgm:pt>
    <dgm:pt modelId="{7DD47462-B39F-4615-AE72-1F7A72E1C24A}" type="pres">
      <dgm:prSet presAssocID="{B169B742-89FA-4670-9F63-1F26580C3BA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33FB09-62CA-482A-90D9-C128B68E49AE}" type="pres">
      <dgm:prSet presAssocID="{B169B742-89FA-4670-9F63-1F26580C3BA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5449713-4B59-46CD-A9A1-0FFC4AEACB49}" type="pres">
      <dgm:prSet presAssocID="{B169B742-89FA-4670-9F63-1F26580C3BA8}" presName="hierChild2" presStyleCnt="0"/>
      <dgm:spPr/>
    </dgm:pt>
    <dgm:pt modelId="{2097CA80-45BB-4C4A-9BE1-BD74977D0722}" type="pres">
      <dgm:prSet presAssocID="{2B6F314A-6766-45A2-8FDA-C225D6FBF846}" presName="Name37" presStyleLbl="parChTrans1D2" presStyleIdx="0" presStyleCnt="9"/>
      <dgm:spPr/>
      <dgm:t>
        <a:bodyPr/>
        <a:lstStyle/>
        <a:p>
          <a:endParaRPr lang="ru-RU"/>
        </a:p>
      </dgm:t>
    </dgm:pt>
    <dgm:pt modelId="{0A658C7C-B61C-43B1-81CC-6DC87A510FF3}" type="pres">
      <dgm:prSet presAssocID="{730CDDD5-AAD2-4061-9CF1-091DEF07BC1D}" presName="hierRoot2" presStyleCnt="0">
        <dgm:presLayoutVars>
          <dgm:hierBranch val="init"/>
        </dgm:presLayoutVars>
      </dgm:prSet>
      <dgm:spPr/>
    </dgm:pt>
    <dgm:pt modelId="{2A561EC2-00E0-4EE0-AB4B-7789EFE521F2}" type="pres">
      <dgm:prSet presAssocID="{730CDDD5-AAD2-4061-9CF1-091DEF07BC1D}" presName="rootComposite" presStyleCnt="0"/>
      <dgm:spPr/>
    </dgm:pt>
    <dgm:pt modelId="{667783AC-A229-4C73-97B0-E478C6FB6877}" type="pres">
      <dgm:prSet presAssocID="{730CDDD5-AAD2-4061-9CF1-091DEF07BC1D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520E40-FA9E-4F62-9CA4-3997F5C7AD68}" type="pres">
      <dgm:prSet presAssocID="{730CDDD5-AAD2-4061-9CF1-091DEF07BC1D}" presName="rootConnector" presStyleLbl="node2" presStyleIdx="0" presStyleCnt="1"/>
      <dgm:spPr/>
      <dgm:t>
        <a:bodyPr/>
        <a:lstStyle/>
        <a:p>
          <a:endParaRPr lang="ru-RU"/>
        </a:p>
      </dgm:t>
    </dgm:pt>
    <dgm:pt modelId="{1FCFBE0A-43C7-4D97-B255-253EBFF61D6D}" type="pres">
      <dgm:prSet presAssocID="{730CDDD5-AAD2-4061-9CF1-091DEF07BC1D}" presName="hierChild4" presStyleCnt="0"/>
      <dgm:spPr/>
    </dgm:pt>
    <dgm:pt modelId="{BD3A271E-3A04-4C89-94BB-DE3BB0CF16B9}" type="pres">
      <dgm:prSet presAssocID="{730CDDD5-AAD2-4061-9CF1-091DEF07BC1D}" presName="hierChild5" presStyleCnt="0"/>
      <dgm:spPr/>
    </dgm:pt>
    <dgm:pt modelId="{CD004F45-860B-4639-9853-1523F14E4A64}" type="pres">
      <dgm:prSet presAssocID="{B169B742-89FA-4670-9F63-1F26580C3BA8}" presName="hierChild3" presStyleCnt="0"/>
      <dgm:spPr/>
    </dgm:pt>
    <dgm:pt modelId="{70F0C288-00A6-424F-86E1-29B65608AD5F}" type="pres">
      <dgm:prSet presAssocID="{9AE150A6-38C0-4C15-B1A4-468AAC03BED0}" presName="Name111" presStyleLbl="parChTrans1D2" presStyleIdx="1" presStyleCnt="9"/>
      <dgm:spPr/>
      <dgm:t>
        <a:bodyPr/>
        <a:lstStyle/>
        <a:p>
          <a:endParaRPr lang="ru-RU"/>
        </a:p>
      </dgm:t>
    </dgm:pt>
    <dgm:pt modelId="{35B387EF-19D8-4E0C-BE6B-E71EB2794BBB}" type="pres">
      <dgm:prSet presAssocID="{BF6AA9EF-2BF8-40DC-AFC6-94586FE00348}" presName="hierRoot3" presStyleCnt="0">
        <dgm:presLayoutVars>
          <dgm:hierBranch val="init"/>
        </dgm:presLayoutVars>
      </dgm:prSet>
      <dgm:spPr/>
    </dgm:pt>
    <dgm:pt modelId="{3FD013EE-C425-41F2-902B-BE2027C13509}" type="pres">
      <dgm:prSet presAssocID="{BF6AA9EF-2BF8-40DC-AFC6-94586FE00348}" presName="rootComposite3" presStyleCnt="0"/>
      <dgm:spPr/>
    </dgm:pt>
    <dgm:pt modelId="{01D7340E-40F3-4A8C-A392-D3464B9202E5}" type="pres">
      <dgm:prSet presAssocID="{BF6AA9EF-2BF8-40DC-AFC6-94586FE00348}" presName="rootText3" presStyleLbl="asst1" presStyleIdx="0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A90D4-F597-4737-8126-AEF83259947F}" type="pres">
      <dgm:prSet presAssocID="{BF6AA9EF-2BF8-40DC-AFC6-94586FE00348}" presName="rootConnector3" presStyleLbl="asst1" presStyleIdx="0" presStyleCnt="8"/>
      <dgm:spPr/>
      <dgm:t>
        <a:bodyPr/>
        <a:lstStyle/>
        <a:p>
          <a:endParaRPr lang="ru-RU"/>
        </a:p>
      </dgm:t>
    </dgm:pt>
    <dgm:pt modelId="{ECFA6967-2370-4641-B753-1DC1D3BE0781}" type="pres">
      <dgm:prSet presAssocID="{BF6AA9EF-2BF8-40DC-AFC6-94586FE00348}" presName="hierChild6" presStyleCnt="0"/>
      <dgm:spPr/>
    </dgm:pt>
    <dgm:pt modelId="{6C44DAB0-AEF4-4975-88BF-B90C0DE36716}" type="pres">
      <dgm:prSet presAssocID="{BF6AA9EF-2BF8-40DC-AFC6-94586FE00348}" presName="hierChild7" presStyleCnt="0"/>
      <dgm:spPr/>
    </dgm:pt>
    <dgm:pt modelId="{49BADC05-C3AE-4064-A405-BC10E93E564C}" type="pres">
      <dgm:prSet presAssocID="{A5A4E32B-4772-475B-85F5-716BBDC9AD31}" presName="Name111" presStyleLbl="parChTrans1D2" presStyleIdx="2" presStyleCnt="9"/>
      <dgm:spPr/>
      <dgm:t>
        <a:bodyPr/>
        <a:lstStyle/>
        <a:p>
          <a:endParaRPr lang="ru-RU"/>
        </a:p>
      </dgm:t>
    </dgm:pt>
    <dgm:pt modelId="{132DC454-1234-438F-9408-AD9C2A73EE6E}" type="pres">
      <dgm:prSet presAssocID="{A2D239CC-2656-4947-9C7A-A6E0457F664A}" presName="hierRoot3" presStyleCnt="0">
        <dgm:presLayoutVars>
          <dgm:hierBranch val="init"/>
        </dgm:presLayoutVars>
      </dgm:prSet>
      <dgm:spPr/>
    </dgm:pt>
    <dgm:pt modelId="{EAF9F885-DC05-48A2-B619-E3E0F79152DF}" type="pres">
      <dgm:prSet presAssocID="{A2D239CC-2656-4947-9C7A-A6E0457F664A}" presName="rootComposite3" presStyleCnt="0"/>
      <dgm:spPr/>
    </dgm:pt>
    <dgm:pt modelId="{741833C2-5727-48EB-B809-EB2F5836D4EB}" type="pres">
      <dgm:prSet presAssocID="{A2D239CC-2656-4947-9C7A-A6E0457F664A}" presName="rootText3" presStyleLbl="asst1" presStyleIdx="1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2AF374-3229-4735-9CF0-9ECDD436F60D}" type="pres">
      <dgm:prSet presAssocID="{A2D239CC-2656-4947-9C7A-A6E0457F664A}" presName="rootConnector3" presStyleLbl="asst1" presStyleIdx="1" presStyleCnt="8"/>
      <dgm:spPr/>
      <dgm:t>
        <a:bodyPr/>
        <a:lstStyle/>
        <a:p>
          <a:endParaRPr lang="ru-RU"/>
        </a:p>
      </dgm:t>
    </dgm:pt>
    <dgm:pt modelId="{3FFB43A0-66B5-426B-A43F-3CC001D03F3A}" type="pres">
      <dgm:prSet presAssocID="{A2D239CC-2656-4947-9C7A-A6E0457F664A}" presName="hierChild6" presStyleCnt="0"/>
      <dgm:spPr/>
    </dgm:pt>
    <dgm:pt modelId="{FE31F918-AEA6-4332-995D-102119797956}" type="pres">
      <dgm:prSet presAssocID="{A2D239CC-2656-4947-9C7A-A6E0457F664A}" presName="hierChild7" presStyleCnt="0"/>
      <dgm:spPr/>
    </dgm:pt>
    <dgm:pt modelId="{29ACBFD8-3A19-4B04-B12C-EF2CFB481E6E}" type="pres">
      <dgm:prSet presAssocID="{11741BB8-B235-4C35-A9FB-07B7A128AF3D}" presName="Name111" presStyleLbl="parChTrans1D2" presStyleIdx="3" presStyleCnt="9"/>
      <dgm:spPr/>
      <dgm:t>
        <a:bodyPr/>
        <a:lstStyle/>
        <a:p>
          <a:endParaRPr lang="ru-RU"/>
        </a:p>
      </dgm:t>
    </dgm:pt>
    <dgm:pt modelId="{BCAC9F71-F151-4502-8D04-BE6874BDFEEC}" type="pres">
      <dgm:prSet presAssocID="{4A290D87-8110-4A92-975D-B549FAB1F2E5}" presName="hierRoot3" presStyleCnt="0">
        <dgm:presLayoutVars>
          <dgm:hierBranch val="init"/>
        </dgm:presLayoutVars>
      </dgm:prSet>
      <dgm:spPr/>
    </dgm:pt>
    <dgm:pt modelId="{FE8C7083-9217-4561-AE4E-4E73D22B9BB2}" type="pres">
      <dgm:prSet presAssocID="{4A290D87-8110-4A92-975D-B549FAB1F2E5}" presName="rootComposite3" presStyleCnt="0"/>
      <dgm:spPr/>
    </dgm:pt>
    <dgm:pt modelId="{FD7A15D7-155D-408F-838C-E7BA6C5AA015}" type="pres">
      <dgm:prSet presAssocID="{4A290D87-8110-4A92-975D-B549FAB1F2E5}" presName="rootText3" presStyleLbl="asst1" presStyleIdx="2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2E4F46-D2F0-45E4-9C1D-E94DE8DFB5C1}" type="pres">
      <dgm:prSet presAssocID="{4A290D87-8110-4A92-975D-B549FAB1F2E5}" presName="rootConnector3" presStyleLbl="asst1" presStyleIdx="2" presStyleCnt="8"/>
      <dgm:spPr/>
      <dgm:t>
        <a:bodyPr/>
        <a:lstStyle/>
        <a:p>
          <a:endParaRPr lang="ru-RU"/>
        </a:p>
      </dgm:t>
    </dgm:pt>
    <dgm:pt modelId="{88143A89-21F8-4EF7-A57F-0D3FC68477AF}" type="pres">
      <dgm:prSet presAssocID="{4A290D87-8110-4A92-975D-B549FAB1F2E5}" presName="hierChild6" presStyleCnt="0"/>
      <dgm:spPr/>
    </dgm:pt>
    <dgm:pt modelId="{4A834D87-0D9D-478B-96AA-21D8FA1A05BF}" type="pres">
      <dgm:prSet presAssocID="{4A290D87-8110-4A92-975D-B549FAB1F2E5}" presName="hierChild7" presStyleCnt="0"/>
      <dgm:spPr/>
    </dgm:pt>
    <dgm:pt modelId="{28A77875-9BDC-4471-B13E-2D2AA5DF4258}" type="pres">
      <dgm:prSet presAssocID="{C91B3CB4-BC44-48D6-BD3D-63EE3B9B3FE5}" presName="Name111" presStyleLbl="parChTrans1D2" presStyleIdx="4" presStyleCnt="9"/>
      <dgm:spPr/>
      <dgm:t>
        <a:bodyPr/>
        <a:lstStyle/>
        <a:p>
          <a:endParaRPr lang="ru-RU"/>
        </a:p>
      </dgm:t>
    </dgm:pt>
    <dgm:pt modelId="{47AC352B-FD6C-4F51-AEBB-8EC7156DA349}" type="pres">
      <dgm:prSet presAssocID="{3E1F12D2-05B6-4A3F-BF5C-D5C0C7880F64}" presName="hierRoot3" presStyleCnt="0">
        <dgm:presLayoutVars>
          <dgm:hierBranch val="init"/>
        </dgm:presLayoutVars>
      </dgm:prSet>
      <dgm:spPr/>
    </dgm:pt>
    <dgm:pt modelId="{F9B29A62-F061-4CF2-A291-4F05CC0F4239}" type="pres">
      <dgm:prSet presAssocID="{3E1F12D2-05B6-4A3F-BF5C-D5C0C7880F64}" presName="rootComposite3" presStyleCnt="0"/>
      <dgm:spPr/>
    </dgm:pt>
    <dgm:pt modelId="{63C44F6A-657E-48B8-8563-FE70CBD21C42}" type="pres">
      <dgm:prSet presAssocID="{3E1F12D2-05B6-4A3F-BF5C-D5C0C7880F64}" presName="rootText3" presStyleLbl="asst1" presStyleIdx="3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CF93D3-EE7F-410D-9321-DBEE095D9911}" type="pres">
      <dgm:prSet presAssocID="{3E1F12D2-05B6-4A3F-BF5C-D5C0C7880F64}" presName="rootConnector3" presStyleLbl="asst1" presStyleIdx="3" presStyleCnt="8"/>
      <dgm:spPr/>
      <dgm:t>
        <a:bodyPr/>
        <a:lstStyle/>
        <a:p>
          <a:endParaRPr lang="ru-RU"/>
        </a:p>
      </dgm:t>
    </dgm:pt>
    <dgm:pt modelId="{225ACBCB-D6E6-4BEE-A066-E95ACB73F996}" type="pres">
      <dgm:prSet presAssocID="{3E1F12D2-05B6-4A3F-BF5C-D5C0C7880F64}" presName="hierChild6" presStyleCnt="0"/>
      <dgm:spPr/>
    </dgm:pt>
    <dgm:pt modelId="{CCCB3830-5079-4E57-B104-75E2EC84CAA5}" type="pres">
      <dgm:prSet presAssocID="{3E1F12D2-05B6-4A3F-BF5C-D5C0C7880F64}" presName="hierChild7" presStyleCnt="0"/>
      <dgm:spPr/>
    </dgm:pt>
    <dgm:pt modelId="{7C00DFA1-73F9-4BE6-8E09-AFC3BB8ED86B}" type="pres">
      <dgm:prSet presAssocID="{6DE40B9C-7049-4E6A-B106-5659A0EC0F88}" presName="Name111" presStyleLbl="parChTrans1D2" presStyleIdx="5" presStyleCnt="9"/>
      <dgm:spPr/>
      <dgm:t>
        <a:bodyPr/>
        <a:lstStyle/>
        <a:p>
          <a:endParaRPr lang="ru-RU"/>
        </a:p>
      </dgm:t>
    </dgm:pt>
    <dgm:pt modelId="{FB929603-90CC-470A-BB3A-0542F570BAFC}" type="pres">
      <dgm:prSet presAssocID="{3CC4C07A-0AF6-4633-AD21-70AC7EABFA72}" presName="hierRoot3" presStyleCnt="0">
        <dgm:presLayoutVars>
          <dgm:hierBranch val="init"/>
        </dgm:presLayoutVars>
      </dgm:prSet>
      <dgm:spPr/>
    </dgm:pt>
    <dgm:pt modelId="{739CB365-C23E-4E86-A292-EADCF6A22746}" type="pres">
      <dgm:prSet presAssocID="{3CC4C07A-0AF6-4633-AD21-70AC7EABFA72}" presName="rootComposite3" presStyleCnt="0"/>
      <dgm:spPr/>
    </dgm:pt>
    <dgm:pt modelId="{54634BAC-7055-4B05-8FCB-1B2C699FABF2}" type="pres">
      <dgm:prSet presAssocID="{3CC4C07A-0AF6-4633-AD21-70AC7EABFA72}" presName="rootText3" presStyleLbl="asst1" presStyleIdx="4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54897B-C7FF-4C55-B984-2DB9D2A69BB1}" type="pres">
      <dgm:prSet presAssocID="{3CC4C07A-0AF6-4633-AD21-70AC7EABFA72}" presName="rootConnector3" presStyleLbl="asst1" presStyleIdx="4" presStyleCnt="8"/>
      <dgm:spPr/>
      <dgm:t>
        <a:bodyPr/>
        <a:lstStyle/>
        <a:p>
          <a:endParaRPr lang="ru-RU"/>
        </a:p>
      </dgm:t>
    </dgm:pt>
    <dgm:pt modelId="{D107086B-C2F4-4ABA-9D18-5E97C0C55B84}" type="pres">
      <dgm:prSet presAssocID="{3CC4C07A-0AF6-4633-AD21-70AC7EABFA72}" presName="hierChild6" presStyleCnt="0"/>
      <dgm:spPr/>
    </dgm:pt>
    <dgm:pt modelId="{47A7C38E-B6D8-41BD-A043-5BE3C5EF1118}" type="pres">
      <dgm:prSet presAssocID="{3CC4C07A-0AF6-4633-AD21-70AC7EABFA72}" presName="hierChild7" presStyleCnt="0"/>
      <dgm:spPr/>
    </dgm:pt>
    <dgm:pt modelId="{0520009B-B458-4B44-822E-B421E74C6F66}" type="pres">
      <dgm:prSet presAssocID="{CA20F310-AD85-470E-B5E2-59E7E0E9B886}" presName="Name111" presStyleLbl="parChTrans1D2" presStyleIdx="6" presStyleCnt="9"/>
      <dgm:spPr/>
      <dgm:t>
        <a:bodyPr/>
        <a:lstStyle/>
        <a:p>
          <a:endParaRPr lang="ru-RU"/>
        </a:p>
      </dgm:t>
    </dgm:pt>
    <dgm:pt modelId="{A3084A5D-C48F-44E6-ADBD-A4A806E9187F}" type="pres">
      <dgm:prSet presAssocID="{907FFB73-AF24-4422-947F-ADCAD3210DB1}" presName="hierRoot3" presStyleCnt="0">
        <dgm:presLayoutVars>
          <dgm:hierBranch val="init"/>
        </dgm:presLayoutVars>
      </dgm:prSet>
      <dgm:spPr/>
    </dgm:pt>
    <dgm:pt modelId="{03672B05-84E7-4DD8-961A-8E288FE9E964}" type="pres">
      <dgm:prSet presAssocID="{907FFB73-AF24-4422-947F-ADCAD3210DB1}" presName="rootComposite3" presStyleCnt="0"/>
      <dgm:spPr/>
    </dgm:pt>
    <dgm:pt modelId="{62BBBC63-944E-47CF-B00B-F17FD7B0ED94}" type="pres">
      <dgm:prSet presAssocID="{907FFB73-AF24-4422-947F-ADCAD3210DB1}" presName="rootText3" presStyleLbl="asst1" presStyleIdx="5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F5E894-2B69-456C-ACD8-B2E6066AE46C}" type="pres">
      <dgm:prSet presAssocID="{907FFB73-AF24-4422-947F-ADCAD3210DB1}" presName="rootConnector3" presStyleLbl="asst1" presStyleIdx="5" presStyleCnt="8"/>
      <dgm:spPr/>
      <dgm:t>
        <a:bodyPr/>
        <a:lstStyle/>
        <a:p>
          <a:endParaRPr lang="ru-RU"/>
        </a:p>
      </dgm:t>
    </dgm:pt>
    <dgm:pt modelId="{8B3C0AFB-83F6-4F5D-90DC-9D39B4F9F2F5}" type="pres">
      <dgm:prSet presAssocID="{907FFB73-AF24-4422-947F-ADCAD3210DB1}" presName="hierChild6" presStyleCnt="0"/>
      <dgm:spPr/>
    </dgm:pt>
    <dgm:pt modelId="{ACE41045-6E17-4DAF-A32C-95D9B1643E81}" type="pres">
      <dgm:prSet presAssocID="{907FFB73-AF24-4422-947F-ADCAD3210DB1}" presName="hierChild7" presStyleCnt="0"/>
      <dgm:spPr/>
    </dgm:pt>
    <dgm:pt modelId="{37D3F99A-A947-4874-A989-3D1CA2FC9A75}" type="pres">
      <dgm:prSet presAssocID="{800793AE-1F02-43A8-A0B5-28D973F3857C}" presName="Name111" presStyleLbl="parChTrans1D2" presStyleIdx="7" presStyleCnt="9"/>
      <dgm:spPr/>
      <dgm:t>
        <a:bodyPr/>
        <a:lstStyle/>
        <a:p>
          <a:endParaRPr lang="ru-RU"/>
        </a:p>
      </dgm:t>
    </dgm:pt>
    <dgm:pt modelId="{69F4B776-29FC-4481-A069-EEAB2847719F}" type="pres">
      <dgm:prSet presAssocID="{194CC352-7906-4378-9DE3-7FDA07DD561C}" presName="hierRoot3" presStyleCnt="0">
        <dgm:presLayoutVars>
          <dgm:hierBranch val="init"/>
        </dgm:presLayoutVars>
      </dgm:prSet>
      <dgm:spPr/>
    </dgm:pt>
    <dgm:pt modelId="{C5798553-A4BD-41B5-A301-76B691A132D5}" type="pres">
      <dgm:prSet presAssocID="{194CC352-7906-4378-9DE3-7FDA07DD561C}" presName="rootComposite3" presStyleCnt="0"/>
      <dgm:spPr/>
    </dgm:pt>
    <dgm:pt modelId="{6E3729F8-CAEC-4CF7-9F90-210D81ECB85B}" type="pres">
      <dgm:prSet presAssocID="{194CC352-7906-4378-9DE3-7FDA07DD561C}" presName="rootText3" presStyleLbl="asst1" presStyleIdx="6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57A02B-7E0A-42B7-86FA-E1F3149AD170}" type="pres">
      <dgm:prSet presAssocID="{194CC352-7906-4378-9DE3-7FDA07DD561C}" presName="rootConnector3" presStyleLbl="asst1" presStyleIdx="6" presStyleCnt="8"/>
      <dgm:spPr/>
      <dgm:t>
        <a:bodyPr/>
        <a:lstStyle/>
        <a:p>
          <a:endParaRPr lang="ru-RU"/>
        </a:p>
      </dgm:t>
    </dgm:pt>
    <dgm:pt modelId="{BC17B25B-FD5E-4241-8F1F-0AA4E53B52A7}" type="pres">
      <dgm:prSet presAssocID="{194CC352-7906-4378-9DE3-7FDA07DD561C}" presName="hierChild6" presStyleCnt="0"/>
      <dgm:spPr/>
    </dgm:pt>
    <dgm:pt modelId="{9CA09726-1032-40C1-AB6E-718727927D73}" type="pres">
      <dgm:prSet presAssocID="{194CC352-7906-4378-9DE3-7FDA07DD561C}" presName="hierChild7" presStyleCnt="0"/>
      <dgm:spPr/>
    </dgm:pt>
    <dgm:pt modelId="{FD0E388A-1334-40EA-BE08-0C355A6E0BA7}" type="pres">
      <dgm:prSet presAssocID="{4D9871AA-D0C2-4390-B68E-35CE0922F4E5}" presName="Name111" presStyleLbl="parChTrans1D2" presStyleIdx="8" presStyleCnt="9"/>
      <dgm:spPr/>
      <dgm:t>
        <a:bodyPr/>
        <a:lstStyle/>
        <a:p>
          <a:endParaRPr lang="ru-RU"/>
        </a:p>
      </dgm:t>
    </dgm:pt>
    <dgm:pt modelId="{96A9C678-C29B-4A74-B901-CA47BB71649D}" type="pres">
      <dgm:prSet presAssocID="{3519447E-F5B7-496F-87F9-C8BD488E5714}" presName="hierRoot3" presStyleCnt="0">
        <dgm:presLayoutVars>
          <dgm:hierBranch val="init"/>
        </dgm:presLayoutVars>
      </dgm:prSet>
      <dgm:spPr/>
    </dgm:pt>
    <dgm:pt modelId="{306F0F66-CDF4-48FE-8D84-BBD9D67F1120}" type="pres">
      <dgm:prSet presAssocID="{3519447E-F5B7-496F-87F9-C8BD488E5714}" presName="rootComposite3" presStyleCnt="0"/>
      <dgm:spPr/>
    </dgm:pt>
    <dgm:pt modelId="{272C20A4-887D-4267-AA59-5B64037AA138}" type="pres">
      <dgm:prSet presAssocID="{3519447E-F5B7-496F-87F9-C8BD488E5714}" presName="rootText3" presStyleLbl="asst1" presStyleIdx="7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6CA459-0B5F-4F0E-92EB-8E64CA21E304}" type="pres">
      <dgm:prSet presAssocID="{3519447E-F5B7-496F-87F9-C8BD488E5714}" presName="rootConnector3" presStyleLbl="asst1" presStyleIdx="7" presStyleCnt="8"/>
      <dgm:spPr/>
      <dgm:t>
        <a:bodyPr/>
        <a:lstStyle/>
        <a:p>
          <a:endParaRPr lang="ru-RU"/>
        </a:p>
      </dgm:t>
    </dgm:pt>
    <dgm:pt modelId="{CFF3CC32-8B0C-4584-8B8C-A945399E8E0D}" type="pres">
      <dgm:prSet presAssocID="{3519447E-F5B7-496F-87F9-C8BD488E5714}" presName="hierChild6" presStyleCnt="0"/>
      <dgm:spPr/>
    </dgm:pt>
    <dgm:pt modelId="{E2134F94-53BF-4AF1-B7A1-F63EF088F7C6}" type="pres">
      <dgm:prSet presAssocID="{3519447E-F5B7-496F-87F9-C8BD488E5714}" presName="hierChild7" presStyleCnt="0"/>
      <dgm:spPr/>
    </dgm:pt>
  </dgm:ptLst>
  <dgm:cxnLst>
    <dgm:cxn modelId="{12E89D50-0EE1-487A-9EE1-3B8E66780F4E}" type="presOf" srcId="{800793AE-1F02-43A8-A0B5-28D973F3857C}" destId="{37D3F99A-A947-4874-A989-3D1CA2FC9A75}" srcOrd="0" destOrd="0" presId="urn:microsoft.com/office/officeart/2005/8/layout/orgChart1"/>
    <dgm:cxn modelId="{EFF89B7A-847B-4E90-8823-9F035A1B0B09}" srcId="{B169B742-89FA-4670-9F63-1F26580C3BA8}" destId="{3519447E-F5B7-496F-87F9-C8BD488E5714}" srcOrd="7" destOrd="0" parTransId="{4D9871AA-D0C2-4390-B68E-35CE0922F4E5}" sibTransId="{ECF83C4E-E4CC-4438-A141-45B845FA5808}"/>
    <dgm:cxn modelId="{DD4367C8-F674-43D7-9BCA-6283AFBB0845}" srcId="{B169B742-89FA-4670-9F63-1F26580C3BA8}" destId="{BF6AA9EF-2BF8-40DC-AFC6-94586FE00348}" srcOrd="0" destOrd="0" parTransId="{9AE150A6-38C0-4C15-B1A4-468AAC03BED0}" sibTransId="{52D1EC30-36B1-46E4-A76F-3040F11DA259}"/>
    <dgm:cxn modelId="{472D9661-3B48-4E9B-9CBC-0A20D89ED210}" type="presOf" srcId="{6DE40B9C-7049-4E6A-B106-5659A0EC0F88}" destId="{7C00DFA1-73F9-4BE6-8E09-AFC3BB8ED86B}" srcOrd="0" destOrd="0" presId="urn:microsoft.com/office/officeart/2005/8/layout/orgChart1"/>
    <dgm:cxn modelId="{EAC49B4E-83BE-4612-8F10-7D83D190C523}" type="presOf" srcId="{4D9871AA-D0C2-4390-B68E-35CE0922F4E5}" destId="{FD0E388A-1334-40EA-BE08-0C355A6E0BA7}" srcOrd="0" destOrd="0" presId="urn:microsoft.com/office/officeart/2005/8/layout/orgChart1"/>
    <dgm:cxn modelId="{47022949-1E1D-40AD-A76F-8D4C20F8EC6B}" type="presOf" srcId="{B169B742-89FA-4670-9F63-1F26580C3BA8}" destId="{1733FB09-62CA-482A-90D9-C128B68E49AE}" srcOrd="1" destOrd="0" presId="urn:microsoft.com/office/officeart/2005/8/layout/orgChart1"/>
    <dgm:cxn modelId="{9F953BAF-2E0E-4940-96AB-25FDA204D4BB}" srcId="{B169B742-89FA-4670-9F63-1F26580C3BA8}" destId="{4A290D87-8110-4A92-975D-B549FAB1F2E5}" srcOrd="2" destOrd="0" parTransId="{11741BB8-B235-4C35-A9FB-07B7A128AF3D}" sibTransId="{B9C376C3-A86C-49ED-A68F-2BDF9B6A4D87}"/>
    <dgm:cxn modelId="{AD13BEF0-89E5-4453-92B2-778A3E66647A}" srcId="{B169B742-89FA-4670-9F63-1F26580C3BA8}" destId="{A2D239CC-2656-4947-9C7A-A6E0457F664A}" srcOrd="1" destOrd="0" parTransId="{A5A4E32B-4772-475B-85F5-716BBDC9AD31}" sibTransId="{9FDEC6E1-C8E4-4A59-B5A2-FCB223EF8415}"/>
    <dgm:cxn modelId="{1897D734-277E-479B-BED1-29CCE49F9983}" type="presOf" srcId="{3CC4C07A-0AF6-4633-AD21-70AC7EABFA72}" destId="{54634BAC-7055-4B05-8FCB-1B2C699FABF2}" srcOrd="0" destOrd="0" presId="urn:microsoft.com/office/officeart/2005/8/layout/orgChart1"/>
    <dgm:cxn modelId="{00E2C78F-2160-442B-894F-ECC969FC6504}" type="presOf" srcId="{BF6AA9EF-2BF8-40DC-AFC6-94586FE00348}" destId="{01D7340E-40F3-4A8C-A392-D3464B9202E5}" srcOrd="0" destOrd="0" presId="urn:microsoft.com/office/officeart/2005/8/layout/orgChart1"/>
    <dgm:cxn modelId="{1C6EC913-3EA5-422E-B7F9-D73A4801BAD0}" srcId="{B169B742-89FA-4670-9F63-1F26580C3BA8}" destId="{194CC352-7906-4378-9DE3-7FDA07DD561C}" srcOrd="6" destOrd="0" parTransId="{800793AE-1F02-43A8-A0B5-28D973F3857C}" sibTransId="{A47C9AA9-B9E8-4A6A-8AFA-3F527873BA58}"/>
    <dgm:cxn modelId="{0E3CD0AE-A8BF-4796-87F3-48C448DCD281}" srcId="{B169B742-89FA-4670-9F63-1F26580C3BA8}" destId="{730CDDD5-AAD2-4061-9CF1-091DEF07BC1D}" srcOrd="8" destOrd="0" parTransId="{2B6F314A-6766-45A2-8FDA-C225D6FBF846}" sibTransId="{3CBA9C37-5FB8-4151-8C3F-452D35AD6602}"/>
    <dgm:cxn modelId="{9A418397-7C5C-4CDA-BA3F-1B27951C0527}" type="presOf" srcId="{4A290D87-8110-4A92-975D-B549FAB1F2E5}" destId="{FD7A15D7-155D-408F-838C-E7BA6C5AA015}" srcOrd="0" destOrd="0" presId="urn:microsoft.com/office/officeart/2005/8/layout/orgChart1"/>
    <dgm:cxn modelId="{656F5C7C-07BC-4ADC-A724-B0AB6FBC2CFD}" type="presOf" srcId="{3E1F12D2-05B6-4A3F-BF5C-D5C0C7880F64}" destId="{63C44F6A-657E-48B8-8563-FE70CBD21C42}" srcOrd="0" destOrd="0" presId="urn:microsoft.com/office/officeart/2005/8/layout/orgChart1"/>
    <dgm:cxn modelId="{A761EF1F-4784-49C4-AFA9-3E6459E30B23}" type="presOf" srcId="{194CC352-7906-4378-9DE3-7FDA07DD561C}" destId="{6E3729F8-CAEC-4CF7-9F90-210D81ECB85B}" srcOrd="0" destOrd="0" presId="urn:microsoft.com/office/officeart/2005/8/layout/orgChart1"/>
    <dgm:cxn modelId="{FBE9108D-214F-47EA-84D8-3D5C8BEF9A2E}" type="presOf" srcId="{A2D239CC-2656-4947-9C7A-A6E0457F664A}" destId="{B12AF374-3229-4735-9CF0-9ECDD436F60D}" srcOrd="1" destOrd="0" presId="urn:microsoft.com/office/officeart/2005/8/layout/orgChart1"/>
    <dgm:cxn modelId="{D1A40DED-F29F-4CD8-8AB1-2D7B3168AF85}" type="presOf" srcId="{C91B3CB4-BC44-48D6-BD3D-63EE3B9B3FE5}" destId="{28A77875-9BDC-4471-B13E-2D2AA5DF4258}" srcOrd="0" destOrd="0" presId="urn:microsoft.com/office/officeart/2005/8/layout/orgChart1"/>
    <dgm:cxn modelId="{B144821C-2D30-46C8-9763-84EC7530B075}" type="presOf" srcId="{3519447E-F5B7-496F-87F9-C8BD488E5714}" destId="{546CA459-0B5F-4F0E-92EB-8E64CA21E304}" srcOrd="1" destOrd="0" presId="urn:microsoft.com/office/officeart/2005/8/layout/orgChart1"/>
    <dgm:cxn modelId="{3A407954-35F8-42F5-A023-4EBE712979F5}" type="presOf" srcId="{907FFB73-AF24-4422-947F-ADCAD3210DB1}" destId="{DBF5E894-2B69-456C-ACD8-B2E6066AE46C}" srcOrd="1" destOrd="0" presId="urn:microsoft.com/office/officeart/2005/8/layout/orgChart1"/>
    <dgm:cxn modelId="{3FB47002-D0D9-431F-AA67-D079B2E12968}" type="presOf" srcId="{CA20F310-AD85-470E-B5E2-59E7E0E9B886}" destId="{0520009B-B458-4B44-822E-B421E74C6F66}" srcOrd="0" destOrd="0" presId="urn:microsoft.com/office/officeart/2005/8/layout/orgChart1"/>
    <dgm:cxn modelId="{F93C0E0F-7D35-45E7-9133-294D3CD20895}" type="presOf" srcId="{9AE150A6-38C0-4C15-B1A4-468AAC03BED0}" destId="{70F0C288-00A6-424F-86E1-29B65608AD5F}" srcOrd="0" destOrd="0" presId="urn:microsoft.com/office/officeart/2005/8/layout/orgChart1"/>
    <dgm:cxn modelId="{C03CEA82-3F33-40F7-BE8E-33AC5B03E701}" type="presOf" srcId="{730CDDD5-AAD2-4061-9CF1-091DEF07BC1D}" destId="{23520E40-FA9E-4F62-9CA4-3997F5C7AD68}" srcOrd="1" destOrd="0" presId="urn:microsoft.com/office/officeart/2005/8/layout/orgChart1"/>
    <dgm:cxn modelId="{99821188-5DB4-4891-9CCC-6FA856BF6CD5}" type="presOf" srcId="{3E1F12D2-05B6-4A3F-BF5C-D5C0C7880F64}" destId="{C4CF93D3-EE7F-410D-9321-DBEE095D9911}" srcOrd="1" destOrd="0" presId="urn:microsoft.com/office/officeart/2005/8/layout/orgChart1"/>
    <dgm:cxn modelId="{22E437B4-090F-4B7D-B659-FF3546870FEF}" type="presOf" srcId="{11741BB8-B235-4C35-A9FB-07B7A128AF3D}" destId="{29ACBFD8-3A19-4B04-B12C-EF2CFB481E6E}" srcOrd="0" destOrd="0" presId="urn:microsoft.com/office/officeart/2005/8/layout/orgChart1"/>
    <dgm:cxn modelId="{933572F1-E612-42A4-A24F-90EEF4589692}" type="presOf" srcId="{A5A4E32B-4772-475B-85F5-716BBDC9AD31}" destId="{49BADC05-C3AE-4064-A405-BC10E93E564C}" srcOrd="0" destOrd="0" presId="urn:microsoft.com/office/officeart/2005/8/layout/orgChart1"/>
    <dgm:cxn modelId="{2861021D-A76B-4D12-9C73-D74073796104}" type="presOf" srcId="{2B6F314A-6766-45A2-8FDA-C225D6FBF846}" destId="{2097CA80-45BB-4C4A-9BE1-BD74977D0722}" srcOrd="0" destOrd="0" presId="urn:microsoft.com/office/officeart/2005/8/layout/orgChart1"/>
    <dgm:cxn modelId="{38DA02F5-D918-4B9C-9FC8-E3F447F9DDAE}" type="presOf" srcId="{A2D239CC-2656-4947-9C7A-A6E0457F664A}" destId="{741833C2-5727-48EB-B809-EB2F5836D4EB}" srcOrd="0" destOrd="0" presId="urn:microsoft.com/office/officeart/2005/8/layout/orgChart1"/>
    <dgm:cxn modelId="{6534BBE3-D713-4EA4-807C-B68EF164381F}" srcId="{B169B742-89FA-4670-9F63-1F26580C3BA8}" destId="{3E1F12D2-05B6-4A3F-BF5C-D5C0C7880F64}" srcOrd="3" destOrd="0" parTransId="{C91B3CB4-BC44-48D6-BD3D-63EE3B9B3FE5}" sibTransId="{C5788942-D448-4F0B-B339-54AB490C6F88}"/>
    <dgm:cxn modelId="{CBF5D6C9-F783-493E-B5B6-B896E317EFA7}" type="presOf" srcId="{3519447E-F5B7-496F-87F9-C8BD488E5714}" destId="{272C20A4-887D-4267-AA59-5B64037AA138}" srcOrd="0" destOrd="0" presId="urn:microsoft.com/office/officeart/2005/8/layout/orgChart1"/>
    <dgm:cxn modelId="{F230D3F8-9BB5-40FF-B103-13C005165D14}" type="presOf" srcId="{599A99BE-E382-4EB6-ADBE-51418560B9CA}" destId="{DED9768F-60D0-49CF-B254-63F79B1B604B}" srcOrd="0" destOrd="0" presId="urn:microsoft.com/office/officeart/2005/8/layout/orgChart1"/>
    <dgm:cxn modelId="{9515E88D-609A-4D45-8408-04D7EBAA88D8}" srcId="{599A99BE-E382-4EB6-ADBE-51418560B9CA}" destId="{B169B742-89FA-4670-9F63-1F26580C3BA8}" srcOrd="0" destOrd="0" parTransId="{15261E68-8B90-4F4D-8929-265BAF645DEE}" sibTransId="{3286BAD8-1157-4AF5-BC1A-635472E8B525}"/>
    <dgm:cxn modelId="{267C072F-B5BB-4329-BC06-8E5738FE2DDC}" type="presOf" srcId="{4A290D87-8110-4A92-975D-B549FAB1F2E5}" destId="{CD2E4F46-D2F0-45E4-9C1D-E94DE8DFB5C1}" srcOrd="1" destOrd="0" presId="urn:microsoft.com/office/officeart/2005/8/layout/orgChart1"/>
    <dgm:cxn modelId="{4FB7BCFC-BD2E-4521-9491-9A823F4C24FF}" type="presOf" srcId="{3CC4C07A-0AF6-4633-AD21-70AC7EABFA72}" destId="{5954897B-C7FF-4C55-B984-2DB9D2A69BB1}" srcOrd="1" destOrd="0" presId="urn:microsoft.com/office/officeart/2005/8/layout/orgChart1"/>
    <dgm:cxn modelId="{5E706BFF-F18C-4CCD-8EA0-5B5D78506C52}" type="presOf" srcId="{194CC352-7906-4378-9DE3-7FDA07DD561C}" destId="{4557A02B-7E0A-42B7-86FA-E1F3149AD170}" srcOrd="1" destOrd="0" presId="urn:microsoft.com/office/officeart/2005/8/layout/orgChart1"/>
    <dgm:cxn modelId="{E03969DF-0187-4DE6-9ADD-69B5612BF668}" type="presOf" srcId="{B169B742-89FA-4670-9F63-1F26580C3BA8}" destId="{7DD47462-B39F-4615-AE72-1F7A72E1C24A}" srcOrd="0" destOrd="0" presId="urn:microsoft.com/office/officeart/2005/8/layout/orgChart1"/>
    <dgm:cxn modelId="{AD1F356D-1798-40D1-B111-8F3EEBBA1742}" type="presOf" srcId="{730CDDD5-AAD2-4061-9CF1-091DEF07BC1D}" destId="{667783AC-A229-4C73-97B0-E478C6FB6877}" srcOrd="0" destOrd="0" presId="urn:microsoft.com/office/officeart/2005/8/layout/orgChart1"/>
    <dgm:cxn modelId="{E5DC16D2-82B5-4BB8-AA95-EA95892E84AC}" srcId="{B169B742-89FA-4670-9F63-1F26580C3BA8}" destId="{907FFB73-AF24-4422-947F-ADCAD3210DB1}" srcOrd="5" destOrd="0" parTransId="{CA20F310-AD85-470E-B5E2-59E7E0E9B886}" sibTransId="{A5F89ABF-D806-48AD-9E66-535E4B42D08A}"/>
    <dgm:cxn modelId="{B43F5376-075F-4252-B8E0-67040678DBEE}" type="presOf" srcId="{BF6AA9EF-2BF8-40DC-AFC6-94586FE00348}" destId="{130A90D4-F597-4737-8126-AEF83259947F}" srcOrd="1" destOrd="0" presId="urn:microsoft.com/office/officeart/2005/8/layout/orgChart1"/>
    <dgm:cxn modelId="{815C8CEA-AA4C-4F09-83C4-0C8F9AF67762}" srcId="{B169B742-89FA-4670-9F63-1F26580C3BA8}" destId="{3CC4C07A-0AF6-4633-AD21-70AC7EABFA72}" srcOrd="4" destOrd="0" parTransId="{6DE40B9C-7049-4E6A-B106-5659A0EC0F88}" sibTransId="{84EA3785-AED9-4E1F-916A-4DA42BDDF22C}"/>
    <dgm:cxn modelId="{20B320C0-CACF-4027-8AFB-EA20E43EB4D1}" type="presOf" srcId="{907FFB73-AF24-4422-947F-ADCAD3210DB1}" destId="{62BBBC63-944E-47CF-B00B-F17FD7B0ED94}" srcOrd="0" destOrd="0" presId="urn:microsoft.com/office/officeart/2005/8/layout/orgChart1"/>
    <dgm:cxn modelId="{CDBD0D7D-363B-46D5-8320-9C042AE15FA1}" type="presParOf" srcId="{DED9768F-60D0-49CF-B254-63F79B1B604B}" destId="{B083141B-26D1-440F-ADA7-AA2407401BBB}" srcOrd="0" destOrd="0" presId="urn:microsoft.com/office/officeart/2005/8/layout/orgChart1"/>
    <dgm:cxn modelId="{411F9012-A05A-4BA0-9242-231DC971DBE9}" type="presParOf" srcId="{B083141B-26D1-440F-ADA7-AA2407401BBB}" destId="{C327CA29-0D79-42E7-940B-31C103E4EFF7}" srcOrd="0" destOrd="0" presId="urn:microsoft.com/office/officeart/2005/8/layout/orgChart1"/>
    <dgm:cxn modelId="{E552F300-2E5B-4723-BC38-C623E15C356F}" type="presParOf" srcId="{C327CA29-0D79-42E7-940B-31C103E4EFF7}" destId="{7DD47462-B39F-4615-AE72-1F7A72E1C24A}" srcOrd="0" destOrd="0" presId="urn:microsoft.com/office/officeart/2005/8/layout/orgChart1"/>
    <dgm:cxn modelId="{C147F431-5E93-4AAD-913C-7185FCB5742E}" type="presParOf" srcId="{C327CA29-0D79-42E7-940B-31C103E4EFF7}" destId="{1733FB09-62CA-482A-90D9-C128B68E49AE}" srcOrd="1" destOrd="0" presId="urn:microsoft.com/office/officeart/2005/8/layout/orgChart1"/>
    <dgm:cxn modelId="{C6DB34F4-478C-4724-998F-8343A128F193}" type="presParOf" srcId="{B083141B-26D1-440F-ADA7-AA2407401BBB}" destId="{65449713-4B59-46CD-A9A1-0FFC4AEACB49}" srcOrd="1" destOrd="0" presId="urn:microsoft.com/office/officeart/2005/8/layout/orgChart1"/>
    <dgm:cxn modelId="{07996692-330F-483F-B851-967190EDA6D5}" type="presParOf" srcId="{65449713-4B59-46CD-A9A1-0FFC4AEACB49}" destId="{2097CA80-45BB-4C4A-9BE1-BD74977D0722}" srcOrd="0" destOrd="0" presId="urn:microsoft.com/office/officeart/2005/8/layout/orgChart1"/>
    <dgm:cxn modelId="{55F800FB-9A85-4D24-9DF8-DCDCFC3BC6BE}" type="presParOf" srcId="{65449713-4B59-46CD-A9A1-0FFC4AEACB49}" destId="{0A658C7C-B61C-43B1-81CC-6DC87A510FF3}" srcOrd="1" destOrd="0" presId="urn:microsoft.com/office/officeart/2005/8/layout/orgChart1"/>
    <dgm:cxn modelId="{8B14429B-925C-4934-8389-A47DF975449B}" type="presParOf" srcId="{0A658C7C-B61C-43B1-81CC-6DC87A510FF3}" destId="{2A561EC2-00E0-4EE0-AB4B-7789EFE521F2}" srcOrd="0" destOrd="0" presId="urn:microsoft.com/office/officeart/2005/8/layout/orgChart1"/>
    <dgm:cxn modelId="{96D3F80E-EBF9-4143-8C48-AD4C9CE3962D}" type="presParOf" srcId="{2A561EC2-00E0-4EE0-AB4B-7789EFE521F2}" destId="{667783AC-A229-4C73-97B0-E478C6FB6877}" srcOrd="0" destOrd="0" presId="urn:microsoft.com/office/officeart/2005/8/layout/orgChart1"/>
    <dgm:cxn modelId="{71DD5F08-3B9D-463D-B4F8-D92D586C34DF}" type="presParOf" srcId="{2A561EC2-00E0-4EE0-AB4B-7789EFE521F2}" destId="{23520E40-FA9E-4F62-9CA4-3997F5C7AD68}" srcOrd="1" destOrd="0" presId="urn:microsoft.com/office/officeart/2005/8/layout/orgChart1"/>
    <dgm:cxn modelId="{E02A46C4-09E4-4E7C-8612-ABD1218CE35F}" type="presParOf" srcId="{0A658C7C-B61C-43B1-81CC-6DC87A510FF3}" destId="{1FCFBE0A-43C7-4D97-B255-253EBFF61D6D}" srcOrd="1" destOrd="0" presId="urn:microsoft.com/office/officeart/2005/8/layout/orgChart1"/>
    <dgm:cxn modelId="{51FA98FC-9F66-448F-87F5-CAAAD236C3AC}" type="presParOf" srcId="{0A658C7C-B61C-43B1-81CC-6DC87A510FF3}" destId="{BD3A271E-3A04-4C89-94BB-DE3BB0CF16B9}" srcOrd="2" destOrd="0" presId="urn:microsoft.com/office/officeart/2005/8/layout/orgChart1"/>
    <dgm:cxn modelId="{9B54F9A9-43FE-4397-B3C3-13EEE034F378}" type="presParOf" srcId="{B083141B-26D1-440F-ADA7-AA2407401BBB}" destId="{CD004F45-860B-4639-9853-1523F14E4A64}" srcOrd="2" destOrd="0" presId="urn:microsoft.com/office/officeart/2005/8/layout/orgChart1"/>
    <dgm:cxn modelId="{9376CB14-A1AC-44CD-A044-723DEEB97042}" type="presParOf" srcId="{CD004F45-860B-4639-9853-1523F14E4A64}" destId="{70F0C288-00A6-424F-86E1-29B65608AD5F}" srcOrd="0" destOrd="0" presId="urn:microsoft.com/office/officeart/2005/8/layout/orgChart1"/>
    <dgm:cxn modelId="{F23DF1C1-7333-4A00-A739-8E8ECE83EB03}" type="presParOf" srcId="{CD004F45-860B-4639-9853-1523F14E4A64}" destId="{35B387EF-19D8-4E0C-BE6B-E71EB2794BBB}" srcOrd="1" destOrd="0" presId="urn:microsoft.com/office/officeart/2005/8/layout/orgChart1"/>
    <dgm:cxn modelId="{DC24913F-CB1E-406E-868C-8B98A547C710}" type="presParOf" srcId="{35B387EF-19D8-4E0C-BE6B-E71EB2794BBB}" destId="{3FD013EE-C425-41F2-902B-BE2027C13509}" srcOrd="0" destOrd="0" presId="urn:microsoft.com/office/officeart/2005/8/layout/orgChart1"/>
    <dgm:cxn modelId="{261E125E-BA73-4514-A806-8EC6E27C36B2}" type="presParOf" srcId="{3FD013EE-C425-41F2-902B-BE2027C13509}" destId="{01D7340E-40F3-4A8C-A392-D3464B9202E5}" srcOrd="0" destOrd="0" presId="urn:microsoft.com/office/officeart/2005/8/layout/orgChart1"/>
    <dgm:cxn modelId="{928CB861-82C0-485E-9217-4DFEC1EFB3E8}" type="presParOf" srcId="{3FD013EE-C425-41F2-902B-BE2027C13509}" destId="{130A90D4-F597-4737-8126-AEF83259947F}" srcOrd="1" destOrd="0" presId="urn:microsoft.com/office/officeart/2005/8/layout/orgChart1"/>
    <dgm:cxn modelId="{2A98759C-E1E3-4979-89E5-A3CC79F37EE9}" type="presParOf" srcId="{35B387EF-19D8-4E0C-BE6B-E71EB2794BBB}" destId="{ECFA6967-2370-4641-B753-1DC1D3BE0781}" srcOrd="1" destOrd="0" presId="urn:microsoft.com/office/officeart/2005/8/layout/orgChart1"/>
    <dgm:cxn modelId="{CAB8440D-2F41-47C1-ACD7-5A79857E6095}" type="presParOf" srcId="{35B387EF-19D8-4E0C-BE6B-E71EB2794BBB}" destId="{6C44DAB0-AEF4-4975-88BF-B90C0DE36716}" srcOrd="2" destOrd="0" presId="urn:microsoft.com/office/officeart/2005/8/layout/orgChart1"/>
    <dgm:cxn modelId="{995C9A56-C2B4-46A3-A563-9130FAA98F84}" type="presParOf" srcId="{CD004F45-860B-4639-9853-1523F14E4A64}" destId="{49BADC05-C3AE-4064-A405-BC10E93E564C}" srcOrd="2" destOrd="0" presId="urn:microsoft.com/office/officeart/2005/8/layout/orgChart1"/>
    <dgm:cxn modelId="{93C8FC3B-042A-45A1-9914-1208683077E2}" type="presParOf" srcId="{CD004F45-860B-4639-9853-1523F14E4A64}" destId="{132DC454-1234-438F-9408-AD9C2A73EE6E}" srcOrd="3" destOrd="0" presId="urn:microsoft.com/office/officeart/2005/8/layout/orgChart1"/>
    <dgm:cxn modelId="{234913D2-938B-44B7-8369-98D998E1FBAF}" type="presParOf" srcId="{132DC454-1234-438F-9408-AD9C2A73EE6E}" destId="{EAF9F885-DC05-48A2-B619-E3E0F79152DF}" srcOrd="0" destOrd="0" presId="urn:microsoft.com/office/officeart/2005/8/layout/orgChart1"/>
    <dgm:cxn modelId="{958B38A3-F290-439F-947D-30A11A8421ED}" type="presParOf" srcId="{EAF9F885-DC05-48A2-B619-E3E0F79152DF}" destId="{741833C2-5727-48EB-B809-EB2F5836D4EB}" srcOrd="0" destOrd="0" presId="urn:microsoft.com/office/officeart/2005/8/layout/orgChart1"/>
    <dgm:cxn modelId="{94592D5F-988E-45C6-BC24-C53E0D9A2FE6}" type="presParOf" srcId="{EAF9F885-DC05-48A2-B619-E3E0F79152DF}" destId="{B12AF374-3229-4735-9CF0-9ECDD436F60D}" srcOrd="1" destOrd="0" presId="urn:microsoft.com/office/officeart/2005/8/layout/orgChart1"/>
    <dgm:cxn modelId="{E4DD46D0-D53E-47B3-867F-D51B4F2C0455}" type="presParOf" srcId="{132DC454-1234-438F-9408-AD9C2A73EE6E}" destId="{3FFB43A0-66B5-426B-A43F-3CC001D03F3A}" srcOrd="1" destOrd="0" presId="urn:microsoft.com/office/officeart/2005/8/layout/orgChart1"/>
    <dgm:cxn modelId="{A0D8BE9E-2CF2-4971-B87D-7B32EEDF28BA}" type="presParOf" srcId="{132DC454-1234-438F-9408-AD9C2A73EE6E}" destId="{FE31F918-AEA6-4332-995D-102119797956}" srcOrd="2" destOrd="0" presId="urn:microsoft.com/office/officeart/2005/8/layout/orgChart1"/>
    <dgm:cxn modelId="{B82E0961-30D2-4CDC-BDCF-F5FCF43FA470}" type="presParOf" srcId="{CD004F45-860B-4639-9853-1523F14E4A64}" destId="{29ACBFD8-3A19-4B04-B12C-EF2CFB481E6E}" srcOrd="4" destOrd="0" presId="urn:microsoft.com/office/officeart/2005/8/layout/orgChart1"/>
    <dgm:cxn modelId="{8B005DF6-CF0A-454C-87BD-8D08A668EEE8}" type="presParOf" srcId="{CD004F45-860B-4639-9853-1523F14E4A64}" destId="{BCAC9F71-F151-4502-8D04-BE6874BDFEEC}" srcOrd="5" destOrd="0" presId="urn:microsoft.com/office/officeart/2005/8/layout/orgChart1"/>
    <dgm:cxn modelId="{F54D1208-DD1E-4DAA-A2A6-BE5CAFC7747D}" type="presParOf" srcId="{BCAC9F71-F151-4502-8D04-BE6874BDFEEC}" destId="{FE8C7083-9217-4561-AE4E-4E73D22B9BB2}" srcOrd="0" destOrd="0" presId="urn:microsoft.com/office/officeart/2005/8/layout/orgChart1"/>
    <dgm:cxn modelId="{B638E2D9-72FE-4017-8848-CEE59A91769F}" type="presParOf" srcId="{FE8C7083-9217-4561-AE4E-4E73D22B9BB2}" destId="{FD7A15D7-155D-408F-838C-E7BA6C5AA015}" srcOrd="0" destOrd="0" presId="urn:microsoft.com/office/officeart/2005/8/layout/orgChart1"/>
    <dgm:cxn modelId="{4033D4A2-6BFB-4945-93E8-79DB82647BF2}" type="presParOf" srcId="{FE8C7083-9217-4561-AE4E-4E73D22B9BB2}" destId="{CD2E4F46-D2F0-45E4-9C1D-E94DE8DFB5C1}" srcOrd="1" destOrd="0" presId="urn:microsoft.com/office/officeart/2005/8/layout/orgChart1"/>
    <dgm:cxn modelId="{5E35294B-3648-4C49-B87D-CE1BBD4442CA}" type="presParOf" srcId="{BCAC9F71-F151-4502-8D04-BE6874BDFEEC}" destId="{88143A89-21F8-4EF7-A57F-0D3FC68477AF}" srcOrd="1" destOrd="0" presId="urn:microsoft.com/office/officeart/2005/8/layout/orgChart1"/>
    <dgm:cxn modelId="{4F5D3CC9-D36D-4F9D-9F7E-C6FC8E094EAF}" type="presParOf" srcId="{BCAC9F71-F151-4502-8D04-BE6874BDFEEC}" destId="{4A834D87-0D9D-478B-96AA-21D8FA1A05BF}" srcOrd="2" destOrd="0" presId="urn:microsoft.com/office/officeart/2005/8/layout/orgChart1"/>
    <dgm:cxn modelId="{81D880D9-52B0-40ED-93C7-593DEE1A6464}" type="presParOf" srcId="{CD004F45-860B-4639-9853-1523F14E4A64}" destId="{28A77875-9BDC-4471-B13E-2D2AA5DF4258}" srcOrd="6" destOrd="0" presId="urn:microsoft.com/office/officeart/2005/8/layout/orgChart1"/>
    <dgm:cxn modelId="{00C29706-665A-401B-893F-13644370A113}" type="presParOf" srcId="{CD004F45-860B-4639-9853-1523F14E4A64}" destId="{47AC352B-FD6C-4F51-AEBB-8EC7156DA349}" srcOrd="7" destOrd="0" presId="urn:microsoft.com/office/officeart/2005/8/layout/orgChart1"/>
    <dgm:cxn modelId="{B26F4CD6-C4FE-4C6D-963A-DF4BF7624271}" type="presParOf" srcId="{47AC352B-FD6C-4F51-AEBB-8EC7156DA349}" destId="{F9B29A62-F061-4CF2-A291-4F05CC0F4239}" srcOrd="0" destOrd="0" presId="urn:microsoft.com/office/officeart/2005/8/layout/orgChart1"/>
    <dgm:cxn modelId="{D985D490-0C1C-404A-8B5C-ABF4E06897A9}" type="presParOf" srcId="{F9B29A62-F061-4CF2-A291-4F05CC0F4239}" destId="{63C44F6A-657E-48B8-8563-FE70CBD21C42}" srcOrd="0" destOrd="0" presId="urn:microsoft.com/office/officeart/2005/8/layout/orgChart1"/>
    <dgm:cxn modelId="{05393D30-17F0-43C8-8D9E-8FA822646E65}" type="presParOf" srcId="{F9B29A62-F061-4CF2-A291-4F05CC0F4239}" destId="{C4CF93D3-EE7F-410D-9321-DBEE095D9911}" srcOrd="1" destOrd="0" presId="urn:microsoft.com/office/officeart/2005/8/layout/orgChart1"/>
    <dgm:cxn modelId="{7FF17D0E-221F-4E21-837D-7DC9E239D3BC}" type="presParOf" srcId="{47AC352B-FD6C-4F51-AEBB-8EC7156DA349}" destId="{225ACBCB-D6E6-4BEE-A066-E95ACB73F996}" srcOrd="1" destOrd="0" presId="urn:microsoft.com/office/officeart/2005/8/layout/orgChart1"/>
    <dgm:cxn modelId="{1CA79A1D-0ED2-4232-A5CA-1C290D64F940}" type="presParOf" srcId="{47AC352B-FD6C-4F51-AEBB-8EC7156DA349}" destId="{CCCB3830-5079-4E57-B104-75E2EC84CAA5}" srcOrd="2" destOrd="0" presId="urn:microsoft.com/office/officeart/2005/8/layout/orgChart1"/>
    <dgm:cxn modelId="{1FFA580E-B803-45D8-83A3-46210B5F9070}" type="presParOf" srcId="{CD004F45-860B-4639-9853-1523F14E4A64}" destId="{7C00DFA1-73F9-4BE6-8E09-AFC3BB8ED86B}" srcOrd="8" destOrd="0" presId="urn:microsoft.com/office/officeart/2005/8/layout/orgChart1"/>
    <dgm:cxn modelId="{4A371D58-C0C8-4DDC-A15B-84B0DBD919A3}" type="presParOf" srcId="{CD004F45-860B-4639-9853-1523F14E4A64}" destId="{FB929603-90CC-470A-BB3A-0542F570BAFC}" srcOrd="9" destOrd="0" presId="urn:microsoft.com/office/officeart/2005/8/layout/orgChart1"/>
    <dgm:cxn modelId="{136A9A0A-E3AF-4DF1-BFB3-B568F9395EC9}" type="presParOf" srcId="{FB929603-90CC-470A-BB3A-0542F570BAFC}" destId="{739CB365-C23E-4E86-A292-EADCF6A22746}" srcOrd="0" destOrd="0" presId="urn:microsoft.com/office/officeart/2005/8/layout/orgChart1"/>
    <dgm:cxn modelId="{0C669ACF-315F-4B03-9DCE-3CC2B164FF06}" type="presParOf" srcId="{739CB365-C23E-4E86-A292-EADCF6A22746}" destId="{54634BAC-7055-4B05-8FCB-1B2C699FABF2}" srcOrd="0" destOrd="0" presId="urn:microsoft.com/office/officeart/2005/8/layout/orgChart1"/>
    <dgm:cxn modelId="{615B54FA-7EC9-4757-9E05-7CD37A89A74A}" type="presParOf" srcId="{739CB365-C23E-4E86-A292-EADCF6A22746}" destId="{5954897B-C7FF-4C55-B984-2DB9D2A69BB1}" srcOrd="1" destOrd="0" presId="urn:microsoft.com/office/officeart/2005/8/layout/orgChart1"/>
    <dgm:cxn modelId="{1E4B1F21-B81B-428C-9076-9232268B748C}" type="presParOf" srcId="{FB929603-90CC-470A-BB3A-0542F570BAFC}" destId="{D107086B-C2F4-4ABA-9D18-5E97C0C55B84}" srcOrd="1" destOrd="0" presId="urn:microsoft.com/office/officeart/2005/8/layout/orgChart1"/>
    <dgm:cxn modelId="{144ECD2B-A688-4D9C-ACC3-7A86FD2D12EB}" type="presParOf" srcId="{FB929603-90CC-470A-BB3A-0542F570BAFC}" destId="{47A7C38E-B6D8-41BD-A043-5BE3C5EF1118}" srcOrd="2" destOrd="0" presId="urn:microsoft.com/office/officeart/2005/8/layout/orgChart1"/>
    <dgm:cxn modelId="{CD8430F9-F80F-45CA-8499-8E8D65E4D42B}" type="presParOf" srcId="{CD004F45-860B-4639-9853-1523F14E4A64}" destId="{0520009B-B458-4B44-822E-B421E74C6F66}" srcOrd="10" destOrd="0" presId="urn:microsoft.com/office/officeart/2005/8/layout/orgChart1"/>
    <dgm:cxn modelId="{9B00552B-65D6-4F6E-9683-2591B6AFA284}" type="presParOf" srcId="{CD004F45-860B-4639-9853-1523F14E4A64}" destId="{A3084A5D-C48F-44E6-ADBD-A4A806E9187F}" srcOrd="11" destOrd="0" presId="urn:microsoft.com/office/officeart/2005/8/layout/orgChart1"/>
    <dgm:cxn modelId="{9674BB9C-2302-476F-881D-06BE640A4242}" type="presParOf" srcId="{A3084A5D-C48F-44E6-ADBD-A4A806E9187F}" destId="{03672B05-84E7-4DD8-961A-8E288FE9E964}" srcOrd="0" destOrd="0" presId="urn:microsoft.com/office/officeart/2005/8/layout/orgChart1"/>
    <dgm:cxn modelId="{CD590029-D4FC-4F04-BB46-ADE1E6A5A39C}" type="presParOf" srcId="{03672B05-84E7-4DD8-961A-8E288FE9E964}" destId="{62BBBC63-944E-47CF-B00B-F17FD7B0ED94}" srcOrd="0" destOrd="0" presId="urn:microsoft.com/office/officeart/2005/8/layout/orgChart1"/>
    <dgm:cxn modelId="{8E8981DF-8F95-4D5C-9826-25D8F5E89500}" type="presParOf" srcId="{03672B05-84E7-4DD8-961A-8E288FE9E964}" destId="{DBF5E894-2B69-456C-ACD8-B2E6066AE46C}" srcOrd="1" destOrd="0" presId="urn:microsoft.com/office/officeart/2005/8/layout/orgChart1"/>
    <dgm:cxn modelId="{87BEC8CF-4901-4452-A2AB-578D6B0AAA4E}" type="presParOf" srcId="{A3084A5D-C48F-44E6-ADBD-A4A806E9187F}" destId="{8B3C0AFB-83F6-4F5D-90DC-9D39B4F9F2F5}" srcOrd="1" destOrd="0" presId="urn:microsoft.com/office/officeart/2005/8/layout/orgChart1"/>
    <dgm:cxn modelId="{26A925BB-5147-4BE7-B5D6-9C3044A060CA}" type="presParOf" srcId="{A3084A5D-C48F-44E6-ADBD-A4A806E9187F}" destId="{ACE41045-6E17-4DAF-A32C-95D9B1643E81}" srcOrd="2" destOrd="0" presId="urn:microsoft.com/office/officeart/2005/8/layout/orgChart1"/>
    <dgm:cxn modelId="{B3F6FC65-00B8-4EC4-8B85-2F2ABA5803F9}" type="presParOf" srcId="{CD004F45-860B-4639-9853-1523F14E4A64}" destId="{37D3F99A-A947-4874-A989-3D1CA2FC9A75}" srcOrd="12" destOrd="0" presId="urn:microsoft.com/office/officeart/2005/8/layout/orgChart1"/>
    <dgm:cxn modelId="{B851873D-872B-4E9F-B37C-53CA3B6F1EBD}" type="presParOf" srcId="{CD004F45-860B-4639-9853-1523F14E4A64}" destId="{69F4B776-29FC-4481-A069-EEAB2847719F}" srcOrd="13" destOrd="0" presId="urn:microsoft.com/office/officeart/2005/8/layout/orgChart1"/>
    <dgm:cxn modelId="{F6B2605D-32D9-4F63-BAA8-E632E0B6E3E0}" type="presParOf" srcId="{69F4B776-29FC-4481-A069-EEAB2847719F}" destId="{C5798553-A4BD-41B5-A301-76B691A132D5}" srcOrd="0" destOrd="0" presId="urn:microsoft.com/office/officeart/2005/8/layout/orgChart1"/>
    <dgm:cxn modelId="{B2248EA6-2851-434D-A39A-FF3E54B75188}" type="presParOf" srcId="{C5798553-A4BD-41B5-A301-76B691A132D5}" destId="{6E3729F8-CAEC-4CF7-9F90-210D81ECB85B}" srcOrd="0" destOrd="0" presId="urn:microsoft.com/office/officeart/2005/8/layout/orgChart1"/>
    <dgm:cxn modelId="{30FDA7FA-A432-474E-B26C-B3B3651B1F48}" type="presParOf" srcId="{C5798553-A4BD-41B5-A301-76B691A132D5}" destId="{4557A02B-7E0A-42B7-86FA-E1F3149AD170}" srcOrd="1" destOrd="0" presId="urn:microsoft.com/office/officeart/2005/8/layout/orgChart1"/>
    <dgm:cxn modelId="{DD042917-1372-41CF-BBF5-83AF151777F5}" type="presParOf" srcId="{69F4B776-29FC-4481-A069-EEAB2847719F}" destId="{BC17B25B-FD5E-4241-8F1F-0AA4E53B52A7}" srcOrd="1" destOrd="0" presId="urn:microsoft.com/office/officeart/2005/8/layout/orgChart1"/>
    <dgm:cxn modelId="{4BACF732-0359-42E3-AE47-43C6BFA2F4C7}" type="presParOf" srcId="{69F4B776-29FC-4481-A069-EEAB2847719F}" destId="{9CA09726-1032-40C1-AB6E-718727927D73}" srcOrd="2" destOrd="0" presId="urn:microsoft.com/office/officeart/2005/8/layout/orgChart1"/>
    <dgm:cxn modelId="{0FA4803A-91F9-407F-9D31-7F9E0E885BCB}" type="presParOf" srcId="{CD004F45-860B-4639-9853-1523F14E4A64}" destId="{FD0E388A-1334-40EA-BE08-0C355A6E0BA7}" srcOrd="14" destOrd="0" presId="urn:microsoft.com/office/officeart/2005/8/layout/orgChart1"/>
    <dgm:cxn modelId="{50C0914F-B55D-4935-980E-FC197E21ACF1}" type="presParOf" srcId="{CD004F45-860B-4639-9853-1523F14E4A64}" destId="{96A9C678-C29B-4A74-B901-CA47BB71649D}" srcOrd="15" destOrd="0" presId="urn:microsoft.com/office/officeart/2005/8/layout/orgChart1"/>
    <dgm:cxn modelId="{12AA9252-831D-4B7C-9961-7D4907D03A07}" type="presParOf" srcId="{96A9C678-C29B-4A74-B901-CA47BB71649D}" destId="{306F0F66-CDF4-48FE-8D84-BBD9D67F1120}" srcOrd="0" destOrd="0" presId="urn:microsoft.com/office/officeart/2005/8/layout/orgChart1"/>
    <dgm:cxn modelId="{6852878D-C002-4CC4-B8E2-7AD887097663}" type="presParOf" srcId="{306F0F66-CDF4-48FE-8D84-BBD9D67F1120}" destId="{272C20A4-887D-4267-AA59-5B64037AA138}" srcOrd="0" destOrd="0" presId="urn:microsoft.com/office/officeart/2005/8/layout/orgChart1"/>
    <dgm:cxn modelId="{BED054A9-EE8E-4438-BA75-5A67B31143CB}" type="presParOf" srcId="{306F0F66-CDF4-48FE-8D84-BBD9D67F1120}" destId="{546CA459-0B5F-4F0E-92EB-8E64CA21E304}" srcOrd="1" destOrd="0" presId="urn:microsoft.com/office/officeart/2005/8/layout/orgChart1"/>
    <dgm:cxn modelId="{38219954-0C7F-43BE-AC70-DA48520A0DC5}" type="presParOf" srcId="{96A9C678-C29B-4A74-B901-CA47BB71649D}" destId="{CFF3CC32-8B0C-4584-8B8C-A945399E8E0D}" srcOrd="1" destOrd="0" presId="urn:microsoft.com/office/officeart/2005/8/layout/orgChart1"/>
    <dgm:cxn modelId="{ADC8601D-8251-4971-975A-D040FF0D097D}" type="presParOf" srcId="{96A9C678-C29B-4A74-B901-CA47BB71649D}" destId="{E2134F94-53BF-4AF1-B7A1-F63EF088F7C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FED9E4-11E0-42EA-8FBB-E21680FECCC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37B383-4BAE-4B5B-8FD0-EBE29E24749B}">
      <dgm:prSet phldrT="[Текст]"/>
      <dgm:spPr/>
      <dgm:t>
        <a:bodyPr/>
        <a:lstStyle/>
        <a:p>
          <a:r>
            <a:rPr lang="ru-RU" dirty="0" smtClean="0"/>
            <a:t>По природе возникновения</a:t>
          </a:r>
          <a:endParaRPr lang="ru-RU" dirty="0"/>
        </a:p>
      </dgm:t>
    </dgm:pt>
    <dgm:pt modelId="{58D1A108-CE06-4C7A-BB11-DEFACF053B22}" type="parTrans" cxnId="{235028A3-B7B0-4B64-9F6E-73B0FF1CF0D4}">
      <dgm:prSet/>
      <dgm:spPr/>
      <dgm:t>
        <a:bodyPr/>
        <a:lstStyle/>
        <a:p>
          <a:endParaRPr lang="ru-RU"/>
        </a:p>
      </dgm:t>
    </dgm:pt>
    <dgm:pt modelId="{C7DBF18B-84BC-4BF7-80E2-C577A9D45F07}" type="sibTrans" cxnId="{235028A3-B7B0-4B64-9F6E-73B0FF1CF0D4}">
      <dgm:prSet/>
      <dgm:spPr/>
      <dgm:t>
        <a:bodyPr/>
        <a:lstStyle/>
        <a:p>
          <a:endParaRPr lang="ru-RU"/>
        </a:p>
      </dgm:t>
    </dgm:pt>
    <dgm:pt modelId="{C92DBB55-26E0-4B75-9EDB-014F3F401049}">
      <dgm:prSet phldrT="[Текст]"/>
      <dgm:spPr/>
      <dgm:t>
        <a:bodyPr/>
        <a:lstStyle/>
        <a:p>
          <a:r>
            <a:rPr lang="ru-RU" dirty="0" smtClean="0"/>
            <a:t>Естественные угрозы</a:t>
          </a:r>
          <a:endParaRPr lang="ru-RU" dirty="0"/>
        </a:p>
      </dgm:t>
    </dgm:pt>
    <dgm:pt modelId="{ABE4EF43-5A30-4429-A405-029F0F1A0559}" type="parTrans" cxnId="{A51DCCF8-5BA3-4816-93DF-33F99DDE6CDA}">
      <dgm:prSet/>
      <dgm:spPr/>
      <dgm:t>
        <a:bodyPr/>
        <a:lstStyle/>
        <a:p>
          <a:endParaRPr lang="ru-RU"/>
        </a:p>
      </dgm:t>
    </dgm:pt>
    <dgm:pt modelId="{757C675E-AB97-45DF-9D01-4B509071E6AA}" type="sibTrans" cxnId="{A51DCCF8-5BA3-4816-93DF-33F99DDE6CDA}">
      <dgm:prSet/>
      <dgm:spPr/>
      <dgm:t>
        <a:bodyPr/>
        <a:lstStyle/>
        <a:p>
          <a:endParaRPr lang="ru-RU"/>
        </a:p>
      </dgm:t>
    </dgm:pt>
    <dgm:pt modelId="{7AA0AB88-368E-447D-805D-C3F0FFD1BF06}">
      <dgm:prSet phldrT="[Текст]"/>
      <dgm:spPr/>
      <dgm:t>
        <a:bodyPr/>
        <a:lstStyle/>
        <a:p>
          <a:r>
            <a:rPr lang="ru-RU" dirty="0" smtClean="0"/>
            <a:t>Искусственные угрозы</a:t>
          </a:r>
          <a:endParaRPr lang="ru-RU" dirty="0"/>
        </a:p>
      </dgm:t>
    </dgm:pt>
    <dgm:pt modelId="{514A8DED-9358-43A7-BCE0-34AB1C79941A}" type="parTrans" cxnId="{B78B3D5B-AB79-4477-8F03-434BE1631DCA}">
      <dgm:prSet/>
      <dgm:spPr/>
      <dgm:t>
        <a:bodyPr/>
        <a:lstStyle/>
        <a:p>
          <a:endParaRPr lang="ru-RU"/>
        </a:p>
      </dgm:t>
    </dgm:pt>
    <dgm:pt modelId="{A91FC33A-5344-4703-A1B9-9B7EB8B1E987}" type="sibTrans" cxnId="{B78B3D5B-AB79-4477-8F03-434BE1631DCA}">
      <dgm:prSet/>
      <dgm:spPr/>
      <dgm:t>
        <a:bodyPr/>
        <a:lstStyle/>
        <a:p>
          <a:endParaRPr lang="ru-RU"/>
        </a:p>
      </dgm:t>
    </dgm:pt>
    <dgm:pt modelId="{35F6779A-5BBE-48BD-8D54-5DB7A6C5E90E}" type="pres">
      <dgm:prSet presAssocID="{28FED9E4-11E0-42EA-8FBB-E21680FECCC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5EF865-C160-4CDF-8C71-97617730818E}" type="pres">
      <dgm:prSet presAssocID="{D437B383-4BAE-4B5B-8FD0-EBE29E24749B}" presName="root1" presStyleCnt="0"/>
      <dgm:spPr/>
    </dgm:pt>
    <dgm:pt modelId="{2308187B-215B-41FE-81C1-F101B2F1CF8A}" type="pres">
      <dgm:prSet presAssocID="{D437B383-4BAE-4B5B-8FD0-EBE29E24749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705F0D-B231-46A5-BC3B-879F8C3C73B0}" type="pres">
      <dgm:prSet presAssocID="{D437B383-4BAE-4B5B-8FD0-EBE29E24749B}" presName="level2hierChild" presStyleCnt="0"/>
      <dgm:spPr/>
    </dgm:pt>
    <dgm:pt modelId="{4AA25EC4-052F-407B-814A-D36A636AB634}" type="pres">
      <dgm:prSet presAssocID="{ABE4EF43-5A30-4429-A405-029F0F1A0559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066BCE5-D058-4E81-93B2-8C25E231F742}" type="pres">
      <dgm:prSet presAssocID="{ABE4EF43-5A30-4429-A405-029F0F1A0559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F808174-4E2D-4BC6-9BAC-CFD6F53386B0}" type="pres">
      <dgm:prSet presAssocID="{C92DBB55-26E0-4B75-9EDB-014F3F401049}" presName="root2" presStyleCnt="0"/>
      <dgm:spPr/>
    </dgm:pt>
    <dgm:pt modelId="{2DA92CAC-7B15-41FC-9DA0-C51E430523FA}" type="pres">
      <dgm:prSet presAssocID="{C92DBB55-26E0-4B75-9EDB-014F3F40104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3290B7-F046-4211-AD10-E334C11887B4}" type="pres">
      <dgm:prSet presAssocID="{C92DBB55-26E0-4B75-9EDB-014F3F401049}" presName="level3hierChild" presStyleCnt="0"/>
      <dgm:spPr/>
    </dgm:pt>
    <dgm:pt modelId="{6500AE94-0476-49FF-8066-FC9F97AB54AC}" type="pres">
      <dgm:prSet presAssocID="{514A8DED-9358-43A7-BCE0-34AB1C79941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F77DD4BB-E621-496A-9126-B0585DEBCA9E}" type="pres">
      <dgm:prSet presAssocID="{514A8DED-9358-43A7-BCE0-34AB1C79941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1576861-CA9D-4068-BD50-E643F0B6B473}" type="pres">
      <dgm:prSet presAssocID="{7AA0AB88-368E-447D-805D-C3F0FFD1BF06}" presName="root2" presStyleCnt="0"/>
      <dgm:spPr/>
    </dgm:pt>
    <dgm:pt modelId="{EA3DE833-9A8A-4CC0-BF62-AFB905363759}" type="pres">
      <dgm:prSet presAssocID="{7AA0AB88-368E-447D-805D-C3F0FFD1BF0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60122E-CE73-4CDA-967D-8D1E25B24F4E}" type="pres">
      <dgm:prSet presAssocID="{7AA0AB88-368E-447D-805D-C3F0FFD1BF06}" presName="level3hierChild" presStyleCnt="0"/>
      <dgm:spPr/>
    </dgm:pt>
  </dgm:ptLst>
  <dgm:cxnLst>
    <dgm:cxn modelId="{65EE6808-E0C1-49FD-BCA2-B01717D61BE4}" type="presOf" srcId="{514A8DED-9358-43A7-BCE0-34AB1C79941A}" destId="{F77DD4BB-E621-496A-9126-B0585DEBCA9E}" srcOrd="1" destOrd="0" presId="urn:microsoft.com/office/officeart/2005/8/layout/hierarchy2"/>
    <dgm:cxn modelId="{235028A3-B7B0-4B64-9F6E-73B0FF1CF0D4}" srcId="{28FED9E4-11E0-42EA-8FBB-E21680FECCC4}" destId="{D437B383-4BAE-4B5B-8FD0-EBE29E24749B}" srcOrd="0" destOrd="0" parTransId="{58D1A108-CE06-4C7A-BB11-DEFACF053B22}" sibTransId="{C7DBF18B-84BC-4BF7-80E2-C577A9D45F07}"/>
    <dgm:cxn modelId="{3F07070B-886C-4AC5-BD9D-2676EDF8F878}" type="presOf" srcId="{ABE4EF43-5A30-4429-A405-029F0F1A0559}" destId="{4AA25EC4-052F-407B-814A-D36A636AB634}" srcOrd="0" destOrd="0" presId="urn:microsoft.com/office/officeart/2005/8/layout/hierarchy2"/>
    <dgm:cxn modelId="{7E4E79C1-5186-42B4-9E79-4031495F2717}" type="presOf" srcId="{514A8DED-9358-43A7-BCE0-34AB1C79941A}" destId="{6500AE94-0476-49FF-8066-FC9F97AB54AC}" srcOrd="0" destOrd="0" presId="urn:microsoft.com/office/officeart/2005/8/layout/hierarchy2"/>
    <dgm:cxn modelId="{6F37533B-496C-4DD8-9D32-D3D63B130898}" type="presOf" srcId="{C92DBB55-26E0-4B75-9EDB-014F3F401049}" destId="{2DA92CAC-7B15-41FC-9DA0-C51E430523FA}" srcOrd="0" destOrd="0" presId="urn:microsoft.com/office/officeart/2005/8/layout/hierarchy2"/>
    <dgm:cxn modelId="{C42877E8-4862-4279-AD49-486142F831F0}" type="presOf" srcId="{D437B383-4BAE-4B5B-8FD0-EBE29E24749B}" destId="{2308187B-215B-41FE-81C1-F101B2F1CF8A}" srcOrd="0" destOrd="0" presId="urn:microsoft.com/office/officeart/2005/8/layout/hierarchy2"/>
    <dgm:cxn modelId="{665C9DF2-A65B-4B39-8729-66234A4F8B09}" type="presOf" srcId="{28FED9E4-11E0-42EA-8FBB-E21680FECCC4}" destId="{35F6779A-5BBE-48BD-8D54-5DB7A6C5E90E}" srcOrd="0" destOrd="0" presId="urn:microsoft.com/office/officeart/2005/8/layout/hierarchy2"/>
    <dgm:cxn modelId="{27848EB2-5DD5-4611-8724-16D5974327E6}" type="presOf" srcId="{7AA0AB88-368E-447D-805D-C3F0FFD1BF06}" destId="{EA3DE833-9A8A-4CC0-BF62-AFB905363759}" srcOrd="0" destOrd="0" presId="urn:microsoft.com/office/officeart/2005/8/layout/hierarchy2"/>
    <dgm:cxn modelId="{B78B3D5B-AB79-4477-8F03-434BE1631DCA}" srcId="{D437B383-4BAE-4B5B-8FD0-EBE29E24749B}" destId="{7AA0AB88-368E-447D-805D-C3F0FFD1BF06}" srcOrd="1" destOrd="0" parTransId="{514A8DED-9358-43A7-BCE0-34AB1C79941A}" sibTransId="{A91FC33A-5344-4703-A1B9-9B7EB8B1E987}"/>
    <dgm:cxn modelId="{DBA502E3-018C-4CF0-897D-4A9B5C1DDA8B}" type="presOf" srcId="{ABE4EF43-5A30-4429-A405-029F0F1A0559}" destId="{7066BCE5-D058-4E81-93B2-8C25E231F742}" srcOrd="1" destOrd="0" presId="urn:microsoft.com/office/officeart/2005/8/layout/hierarchy2"/>
    <dgm:cxn modelId="{A51DCCF8-5BA3-4816-93DF-33F99DDE6CDA}" srcId="{D437B383-4BAE-4B5B-8FD0-EBE29E24749B}" destId="{C92DBB55-26E0-4B75-9EDB-014F3F401049}" srcOrd="0" destOrd="0" parTransId="{ABE4EF43-5A30-4429-A405-029F0F1A0559}" sibTransId="{757C675E-AB97-45DF-9D01-4B509071E6AA}"/>
    <dgm:cxn modelId="{FE0AD0FC-A677-4396-8180-3650808078E8}" type="presParOf" srcId="{35F6779A-5BBE-48BD-8D54-5DB7A6C5E90E}" destId="{AA5EF865-C160-4CDF-8C71-97617730818E}" srcOrd="0" destOrd="0" presId="urn:microsoft.com/office/officeart/2005/8/layout/hierarchy2"/>
    <dgm:cxn modelId="{0E17EED1-56E6-449C-980E-FF8ED12A2F14}" type="presParOf" srcId="{AA5EF865-C160-4CDF-8C71-97617730818E}" destId="{2308187B-215B-41FE-81C1-F101B2F1CF8A}" srcOrd="0" destOrd="0" presId="urn:microsoft.com/office/officeart/2005/8/layout/hierarchy2"/>
    <dgm:cxn modelId="{2C3CFDF9-EF13-41A0-89BB-8A495E8F8C64}" type="presParOf" srcId="{AA5EF865-C160-4CDF-8C71-97617730818E}" destId="{CD705F0D-B231-46A5-BC3B-879F8C3C73B0}" srcOrd="1" destOrd="0" presId="urn:microsoft.com/office/officeart/2005/8/layout/hierarchy2"/>
    <dgm:cxn modelId="{41C02683-EF84-4D88-8D2C-FCC40A408AF7}" type="presParOf" srcId="{CD705F0D-B231-46A5-BC3B-879F8C3C73B0}" destId="{4AA25EC4-052F-407B-814A-D36A636AB634}" srcOrd="0" destOrd="0" presId="urn:microsoft.com/office/officeart/2005/8/layout/hierarchy2"/>
    <dgm:cxn modelId="{261B29DF-65E0-43F3-94AD-2EB9E0409650}" type="presParOf" srcId="{4AA25EC4-052F-407B-814A-D36A636AB634}" destId="{7066BCE5-D058-4E81-93B2-8C25E231F742}" srcOrd="0" destOrd="0" presId="urn:microsoft.com/office/officeart/2005/8/layout/hierarchy2"/>
    <dgm:cxn modelId="{2DC2EADF-5308-4ECB-8A11-3F12B70B1290}" type="presParOf" srcId="{CD705F0D-B231-46A5-BC3B-879F8C3C73B0}" destId="{2F808174-4E2D-4BC6-9BAC-CFD6F53386B0}" srcOrd="1" destOrd="0" presId="urn:microsoft.com/office/officeart/2005/8/layout/hierarchy2"/>
    <dgm:cxn modelId="{3F5C8B6D-1CBB-49A3-A26E-E23153688346}" type="presParOf" srcId="{2F808174-4E2D-4BC6-9BAC-CFD6F53386B0}" destId="{2DA92CAC-7B15-41FC-9DA0-C51E430523FA}" srcOrd="0" destOrd="0" presId="urn:microsoft.com/office/officeart/2005/8/layout/hierarchy2"/>
    <dgm:cxn modelId="{AAC2C0D0-76D5-4FE4-A4B1-BAD65C4B2A7D}" type="presParOf" srcId="{2F808174-4E2D-4BC6-9BAC-CFD6F53386B0}" destId="{B13290B7-F046-4211-AD10-E334C11887B4}" srcOrd="1" destOrd="0" presId="urn:microsoft.com/office/officeart/2005/8/layout/hierarchy2"/>
    <dgm:cxn modelId="{9DBE30DD-DE84-4E36-82EA-6DF1550C6019}" type="presParOf" srcId="{CD705F0D-B231-46A5-BC3B-879F8C3C73B0}" destId="{6500AE94-0476-49FF-8066-FC9F97AB54AC}" srcOrd="2" destOrd="0" presId="urn:microsoft.com/office/officeart/2005/8/layout/hierarchy2"/>
    <dgm:cxn modelId="{61FA98B8-9340-40E3-AE48-7E9F9D5EBBE3}" type="presParOf" srcId="{6500AE94-0476-49FF-8066-FC9F97AB54AC}" destId="{F77DD4BB-E621-496A-9126-B0585DEBCA9E}" srcOrd="0" destOrd="0" presId="urn:microsoft.com/office/officeart/2005/8/layout/hierarchy2"/>
    <dgm:cxn modelId="{E677F53C-90DE-4829-A065-4E8AB5C1E788}" type="presParOf" srcId="{CD705F0D-B231-46A5-BC3B-879F8C3C73B0}" destId="{C1576861-CA9D-4068-BD50-E643F0B6B473}" srcOrd="3" destOrd="0" presId="urn:microsoft.com/office/officeart/2005/8/layout/hierarchy2"/>
    <dgm:cxn modelId="{5BCD3460-7641-4372-BE3B-61A3879E4483}" type="presParOf" srcId="{C1576861-CA9D-4068-BD50-E643F0B6B473}" destId="{EA3DE833-9A8A-4CC0-BF62-AFB905363759}" srcOrd="0" destOrd="0" presId="urn:microsoft.com/office/officeart/2005/8/layout/hierarchy2"/>
    <dgm:cxn modelId="{E2DF20DB-374C-4FB3-B7DF-5F0D062C05FC}" type="presParOf" srcId="{C1576861-CA9D-4068-BD50-E643F0B6B473}" destId="{E260122E-CE73-4CDA-967D-8D1E25B24F4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6B8F6D-7139-440C-AA33-FC67D6A225A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977528-0903-462C-8943-8C7EB203DE1F}">
      <dgm:prSet phldrT="[Текст]"/>
      <dgm:spPr/>
      <dgm:t>
        <a:bodyPr/>
        <a:lstStyle/>
        <a:p>
          <a:r>
            <a:rPr lang="ru-RU" dirty="0" smtClean="0"/>
            <a:t>По степени преднамеренности</a:t>
          </a:r>
          <a:endParaRPr lang="ru-RU" dirty="0"/>
        </a:p>
      </dgm:t>
    </dgm:pt>
    <dgm:pt modelId="{D4C643D1-4059-4E92-A7D6-54ECF7D2F6D6}" type="parTrans" cxnId="{1025D57F-9597-4231-933C-551AA07580D6}">
      <dgm:prSet/>
      <dgm:spPr/>
      <dgm:t>
        <a:bodyPr/>
        <a:lstStyle/>
        <a:p>
          <a:endParaRPr lang="ru-RU"/>
        </a:p>
      </dgm:t>
    </dgm:pt>
    <dgm:pt modelId="{D5700204-B280-4441-8905-0F3FFBE5F2DA}" type="sibTrans" cxnId="{1025D57F-9597-4231-933C-551AA07580D6}">
      <dgm:prSet/>
      <dgm:spPr/>
      <dgm:t>
        <a:bodyPr/>
        <a:lstStyle/>
        <a:p>
          <a:endParaRPr lang="ru-RU"/>
        </a:p>
      </dgm:t>
    </dgm:pt>
    <dgm:pt modelId="{DB91AB6B-9F02-41ED-8BB6-7A5438627DED}">
      <dgm:prSet phldrT="[Текст]"/>
      <dgm:spPr/>
      <dgm:t>
        <a:bodyPr/>
        <a:lstStyle/>
        <a:p>
          <a:r>
            <a:rPr lang="ru-RU" dirty="0" smtClean="0"/>
            <a:t>Случайные</a:t>
          </a:r>
          <a:endParaRPr lang="ru-RU" dirty="0"/>
        </a:p>
      </dgm:t>
    </dgm:pt>
    <dgm:pt modelId="{41474706-0BF6-45B7-A93E-6445343BA7D1}" type="parTrans" cxnId="{B81A332B-1DC2-4467-9138-F8C763CC96CF}">
      <dgm:prSet/>
      <dgm:spPr/>
      <dgm:t>
        <a:bodyPr/>
        <a:lstStyle/>
        <a:p>
          <a:endParaRPr lang="ru-RU"/>
        </a:p>
      </dgm:t>
    </dgm:pt>
    <dgm:pt modelId="{F8C85A4F-486C-4367-8E62-052652945757}" type="sibTrans" cxnId="{B81A332B-1DC2-4467-9138-F8C763CC96CF}">
      <dgm:prSet/>
      <dgm:spPr/>
      <dgm:t>
        <a:bodyPr/>
        <a:lstStyle/>
        <a:p>
          <a:endParaRPr lang="ru-RU"/>
        </a:p>
      </dgm:t>
    </dgm:pt>
    <dgm:pt modelId="{B6DE9026-28F4-49D2-8CF2-1AE0CAF4B693}">
      <dgm:prSet phldrT="[Текст]"/>
      <dgm:spPr/>
      <dgm:t>
        <a:bodyPr/>
        <a:lstStyle/>
        <a:p>
          <a:r>
            <a:rPr lang="ru-RU" dirty="0" smtClean="0"/>
            <a:t>Преднамеренные</a:t>
          </a:r>
          <a:endParaRPr lang="ru-RU" dirty="0"/>
        </a:p>
      </dgm:t>
    </dgm:pt>
    <dgm:pt modelId="{8A59B837-00AE-4A54-9FE2-989DD2F08612}" type="parTrans" cxnId="{B02E00A9-86E3-4506-A622-7B24B3161E8C}">
      <dgm:prSet/>
      <dgm:spPr/>
      <dgm:t>
        <a:bodyPr/>
        <a:lstStyle/>
        <a:p>
          <a:endParaRPr lang="ru-RU"/>
        </a:p>
      </dgm:t>
    </dgm:pt>
    <dgm:pt modelId="{505F5713-79D7-401A-BF23-F8778AC87FCD}" type="sibTrans" cxnId="{B02E00A9-86E3-4506-A622-7B24B3161E8C}">
      <dgm:prSet/>
      <dgm:spPr/>
      <dgm:t>
        <a:bodyPr/>
        <a:lstStyle/>
        <a:p>
          <a:endParaRPr lang="ru-RU"/>
        </a:p>
      </dgm:t>
    </dgm:pt>
    <dgm:pt modelId="{A0C8BA70-C3A5-4395-9E07-7C559C9FC25E}" type="pres">
      <dgm:prSet presAssocID="{276B8F6D-7139-440C-AA33-FC67D6A225A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F1BB13-8571-42C1-BC32-B925A764CD92}" type="pres">
      <dgm:prSet presAssocID="{7A977528-0903-462C-8943-8C7EB203DE1F}" presName="root1" presStyleCnt="0"/>
      <dgm:spPr/>
    </dgm:pt>
    <dgm:pt modelId="{DDB9493C-A808-4E78-9D54-AABC1E64E841}" type="pres">
      <dgm:prSet presAssocID="{7A977528-0903-462C-8943-8C7EB203DE1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485753-B06F-454A-9EEC-1B13D6D93A04}" type="pres">
      <dgm:prSet presAssocID="{7A977528-0903-462C-8943-8C7EB203DE1F}" presName="level2hierChild" presStyleCnt="0"/>
      <dgm:spPr/>
    </dgm:pt>
    <dgm:pt modelId="{19F489B0-E1E4-4803-BBEB-214783A27428}" type="pres">
      <dgm:prSet presAssocID="{41474706-0BF6-45B7-A93E-6445343BA7D1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EC6C943-790F-439A-84C5-869D6C0BDCFF}" type="pres">
      <dgm:prSet presAssocID="{41474706-0BF6-45B7-A93E-6445343BA7D1}" presName="connTx" presStyleLbl="parChTrans1D2" presStyleIdx="0" presStyleCnt="2"/>
      <dgm:spPr/>
      <dgm:t>
        <a:bodyPr/>
        <a:lstStyle/>
        <a:p>
          <a:endParaRPr lang="ru-RU"/>
        </a:p>
      </dgm:t>
    </dgm:pt>
    <dgm:pt modelId="{004B32DE-5FA1-45C7-9476-C200EE461B4D}" type="pres">
      <dgm:prSet presAssocID="{DB91AB6B-9F02-41ED-8BB6-7A5438627DED}" presName="root2" presStyleCnt="0"/>
      <dgm:spPr/>
    </dgm:pt>
    <dgm:pt modelId="{C736EB1F-AC7B-4681-97C2-4B821E3C1F4E}" type="pres">
      <dgm:prSet presAssocID="{DB91AB6B-9F02-41ED-8BB6-7A5438627DE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AF7C93-12A2-42C2-8795-C95B382A4991}" type="pres">
      <dgm:prSet presAssocID="{DB91AB6B-9F02-41ED-8BB6-7A5438627DED}" presName="level3hierChild" presStyleCnt="0"/>
      <dgm:spPr/>
    </dgm:pt>
    <dgm:pt modelId="{2E8F5214-BC09-4F4D-B076-8D4D80124ED2}" type="pres">
      <dgm:prSet presAssocID="{8A59B837-00AE-4A54-9FE2-989DD2F0861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8AB800E-885F-423B-8A3A-994E8EDDB486}" type="pres">
      <dgm:prSet presAssocID="{8A59B837-00AE-4A54-9FE2-989DD2F0861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48FA594F-B8C5-403B-95BA-7A36DF2F8E8A}" type="pres">
      <dgm:prSet presAssocID="{B6DE9026-28F4-49D2-8CF2-1AE0CAF4B693}" presName="root2" presStyleCnt="0"/>
      <dgm:spPr/>
    </dgm:pt>
    <dgm:pt modelId="{FF53115C-D975-4BAC-978F-647181BA7E96}" type="pres">
      <dgm:prSet presAssocID="{B6DE9026-28F4-49D2-8CF2-1AE0CAF4B69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79786D-F734-4C03-B6CE-3BCA89C0EF8D}" type="pres">
      <dgm:prSet presAssocID="{B6DE9026-28F4-49D2-8CF2-1AE0CAF4B693}" presName="level3hierChild" presStyleCnt="0"/>
      <dgm:spPr/>
    </dgm:pt>
  </dgm:ptLst>
  <dgm:cxnLst>
    <dgm:cxn modelId="{567D4FAF-373D-499D-B6A4-4A77A3B9B75C}" type="presOf" srcId="{41474706-0BF6-45B7-A93E-6445343BA7D1}" destId="{19F489B0-E1E4-4803-BBEB-214783A27428}" srcOrd="0" destOrd="0" presId="urn:microsoft.com/office/officeart/2005/8/layout/hierarchy2"/>
    <dgm:cxn modelId="{C4594D23-4E32-4A2B-A9E9-1391B0250584}" type="presOf" srcId="{DB91AB6B-9F02-41ED-8BB6-7A5438627DED}" destId="{C736EB1F-AC7B-4681-97C2-4B821E3C1F4E}" srcOrd="0" destOrd="0" presId="urn:microsoft.com/office/officeart/2005/8/layout/hierarchy2"/>
    <dgm:cxn modelId="{EC6A5F9F-AF4A-4E73-8B6A-8D80868C2359}" type="presOf" srcId="{B6DE9026-28F4-49D2-8CF2-1AE0CAF4B693}" destId="{FF53115C-D975-4BAC-978F-647181BA7E96}" srcOrd="0" destOrd="0" presId="urn:microsoft.com/office/officeart/2005/8/layout/hierarchy2"/>
    <dgm:cxn modelId="{CD21B8A9-6FCD-4FB1-A2D5-079AF6EAD4BA}" type="presOf" srcId="{276B8F6D-7139-440C-AA33-FC67D6A225A0}" destId="{A0C8BA70-C3A5-4395-9E07-7C559C9FC25E}" srcOrd="0" destOrd="0" presId="urn:microsoft.com/office/officeart/2005/8/layout/hierarchy2"/>
    <dgm:cxn modelId="{DE075B34-EFC4-4A56-B358-0F38CB0D39CC}" type="presOf" srcId="{41474706-0BF6-45B7-A93E-6445343BA7D1}" destId="{CEC6C943-790F-439A-84C5-869D6C0BDCFF}" srcOrd="1" destOrd="0" presId="urn:microsoft.com/office/officeart/2005/8/layout/hierarchy2"/>
    <dgm:cxn modelId="{2E22B8E4-0384-4C31-8171-C7F212467995}" type="presOf" srcId="{7A977528-0903-462C-8943-8C7EB203DE1F}" destId="{DDB9493C-A808-4E78-9D54-AABC1E64E841}" srcOrd="0" destOrd="0" presId="urn:microsoft.com/office/officeart/2005/8/layout/hierarchy2"/>
    <dgm:cxn modelId="{B02E00A9-86E3-4506-A622-7B24B3161E8C}" srcId="{7A977528-0903-462C-8943-8C7EB203DE1F}" destId="{B6DE9026-28F4-49D2-8CF2-1AE0CAF4B693}" srcOrd="1" destOrd="0" parTransId="{8A59B837-00AE-4A54-9FE2-989DD2F08612}" sibTransId="{505F5713-79D7-401A-BF23-F8778AC87FCD}"/>
    <dgm:cxn modelId="{1025D57F-9597-4231-933C-551AA07580D6}" srcId="{276B8F6D-7139-440C-AA33-FC67D6A225A0}" destId="{7A977528-0903-462C-8943-8C7EB203DE1F}" srcOrd="0" destOrd="0" parTransId="{D4C643D1-4059-4E92-A7D6-54ECF7D2F6D6}" sibTransId="{D5700204-B280-4441-8905-0F3FFBE5F2DA}"/>
    <dgm:cxn modelId="{A7DD5DC6-7BF1-42B5-8B99-1B6FFDCE8552}" type="presOf" srcId="{8A59B837-00AE-4A54-9FE2-989DD2F08612}" destId="{B8AB800E-885F-423B-8A3A-994E8EDDB486}" srcOrd="1" destOrd="0" presId="urn:microsoft.com/office/officeart/2005/8/layout/hierarchy2"/>
    <dgm:cxn modelId="{B81A332B-1DC2-4467-9138-F8C763CC96CF}" srcId="{7A977528-0903-462C-8943-8C7EB203DE1F}" destId="{DB91AB6B-9F02-41ED-8BB6-7A5438627DED}" srcOrd="0" destOrd="0" parTransId="{41474706-0BF6-45B7-A93E-6445343BA7D1}" sibTransId="{F8C85A4F-486C-4367-8E62-052652945757}"/>
    <dgm:cxn modelId="{EA0ED2D5-D97C-4D5F-8A8D-04E6A1AD372C}" type="presOf" srcId="{8A59B837-00AE-4A54-9FE2-989DD2F08612}" destId="{2E8F5214-BC09-4F4D-B076-8D4D80124ED2}" srcOrd="0" destOrd="0" presId="urn:microsoft.com/office/officeart/2005/8/layout/hierarchy2"/>
    <dgm:cxn modelId="{AA2516C4-FD4D-4965-ABB5-281E66C28F02}" type="presParOf" srcId="{A0C8BA70-C3A5-4395-9E07-7C559C9FC25E}" destId="{07F1BB13-8571-42C1-BC32-B925A764CD92}" srcOrd="0" destOrd="0" presId="urn:microsoft.com/office/officeart/2005/8/layout/hierarchy2"/>
    <dgm:cxn modelId="{9CEF5EFA-A088-4F2F-953E-65E17C672990}" type="presParOf" srcId="{07F1BB13-8571-42C1-BC32-B925A764CD92}" destId="{DDB9493C-A808-4E78-9D54-AABC1E64E841}" srcOrd="0" destOrd="0" presId="urn:microsoft.com/office/officeart/2005/8/layout/hierarchy2"/>
    <dgm:cxn modelId="{3ECDE71D-19D3-492B-B163-39735845B381}" type="presParOf" srcId="{07F1BB13-8571-42C1-BC32-B925A764CD92}" destId="{CB485753-B06F-454A-9EEC-1B13D6D93A04}" srcOrd="1" destOrd="0" presId="urn:microsoft.com/office/officeart/2005/8/layout/hierarchy2"/>
    <dgm:cxn modelId="{B20A9DA1-6FC3-4DAF-B9B4-CAA6DBFE9934}" type="presParOf" srcId="{CB485753-B06F-454A-9EEC-1B13D6D93A04}" destId="{19F489B0-E1E4-4803-BBEB-214783A27428}" srcOrd="0" destOrd="0" presId="urn:microsoft.com/office/officeart/2005/8/layout/hierarchy2"/>
    <dgm:cxn modelId="{5D8F37B8-952B-42AC-8747-B463EBB1CCE7}" type="presParOf" srcId="{19F489B0-E1E4-4803-BBEB-214783A27428}" destId="{CEC6C943-790F-439A-84C5-869D6C0BDCFF}" srcOrd="0" destOrd="0" presId="urn:microsoft.com/office/officeart/2005/8/layout/hierarchy2"/>
    <dgm:cxn modelId="{F45D44DB-A97F-4058-9565-F0E14C980E40}" type="presParOf" srcId="{CB485753-B06F-454A-9EEC-1B13D6D93A04}" destId="{004B32DE-5FA1-45C7-9476-C200EE461B4D}" srcOrd="1" destOrd="0" presId="urn:microsoft.com/office/officeart/2005/8/layout/hierarchy2"/>
    <dgm:cxn modelId="{7BB756B9-205F-47D0-916B-D50A9B71F085}" type="presParOf" srcId="{004B32DE-5FA1-45C7-9476-C200EE461B4D}" destId="{C736EB1F-AC7B-4681-97C2-4B821E3C1F4E}" srcOrd="0" destOrd="0" presId="urn:microsoft.com/office/officeart/2005/8/layout/hierarchy2"/>
    <dgm:cxn modelId="{6DD56B9E-46FB-4E6D-A3C8-2C23A3B3D1FE}" type="presParOf" srcId="{004B32DE-5FA1-45C7-9476-C200EE461B4D}" destId="{ECAF7C93-12A2-42C2-8795-C95B382A4991}" srcOrd="1" destOrd="0" presId="urn:microsoft.com/office/officeart/2005/8/layout/hierarchy2"/>
    <dgm:cxn modelId="{46E73751-EC3E-4D61-817C-6C789C8B9702}" type="presParOf" srcId="{CB485753-B06F-454A-9EEC-1B13D6D93A04}" destId="{2E8F5214-BC09-4F4D-B076-8D4D80124ED2}" srcOrd="2" destOrd="0" presId="urn:microsoft.com/office/officeart/2005/8/layout/hierarchy2"/>
    <dgm:cxn modelId="{3229B272-DE56-4831-BFF4-D810BF441368}" type="presParOf" srcId="{2E8F5214-BC09-4F4D-B076-8D4D80124ED2}" destId="{B8AB800E-885F-423B-8A3A-994E8EDDB486}" srcOrd="0" destOrd="0" presId="urn:microsoft.com/office/officeart/2005/8/layout/hierarchy2"/>
    <dgm:cxn modelId="{C3A85728-004F-492D-9D73-8386042324E3}" type="presParOf" srcId="{CB485753-B06F-454A-9EEC-1B13D6D93A04}" destId="{48FA594F-B8C5-403B-95BA-7A36DF2F8E8A}" srcOrd="3" destOrd="0" presId="urn:microsoft.com/office/officeart/2005/8/layout/hierarchy2"/>
    <dgm:cxn modelId="{305512A7-5E42-44C1-A6E9-90B8D5EF1862}" type="presParOf" srcId="{48FA594F-B8C5-403B-95BA-7A36DF2F8E8A}" destId="{FF53115C-D975-4BAC-978F-647181BA7E96}" srcOrd="0" destOrd="0" presId="urn:microsoft.com/office/officeart/2005/8/layout/hierarchy2"/>
    <dgm:cxn modelId="{33E215D0-2D73-4141-9479-57F48976DC0D}" type="presParOf" srcId="{48FA594F-B8C5-403B-95BA-7A36DF2F8E8A}" destId="{E179786D-F734-4C03-B6CE-3BCA89C0EF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4EEFF5-D6CC-41BC-8189-51E98E5AE5C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FA9890-98A8-43E3-8A4B-B0DE9EBD13D3}">
      <dgm:prSet phldrT="[Текст]"/>
      <dgm:spPr/>
      <dgm:t>
        <a:bodyPr/>
        <a:lstStyle/>
        <a:p>
          <a:r>
            <a:rPr lang="ru-RU" dirty="0" smtClean="0"/>
            <a:t>По непосредственному источнику угроз</a:t>
          </a:r>
          <a:endParaRPr lang="ru-RU" dirty="0"/>
        </a:p>
      </dgm:t>
    </dgm:pt>
    <dgm:pt modelId="{331999A6-1F97-4C50-A02A-264A0C2FDCBA}" type="parTrans" cxnId="{5614C7EF-9F28-4042-96E5-E0DE6076F257}">
      <dgm:prSet/>
      <dgm:spPr/>
      <dgm:t>
        <a:bodyPr/>
        <a:lstStyle/>
        <a:p>
          <a:endParaRPr lang="ru-RU"/>
        </a:p>
      </dgm:t>
    </dgm:pt>
    <dgm:pt modelId="{0E342082-5E43-4B79-BE58-C347677FD61D}" type="sibTrans" cxnId="{5614C7EF-9F28-4042-96E5-E0DE6076F257}">
      <dgm:prSet/>
      <dgm:spPr/>
      <dgm:t>
        <a:bodyPr/>
        <a:lstStyle/>
        <a:p>
          <a:endParaRPr lang="ru-RU"/>
        </a:p>
      </dgm:t>
    </dgm:pt>
    <dgm:pt modelId="{60CE39B1-AF28-4641-9F77-82440E4F4628}">
      <dgm:prSet phldrT="[Текст]"/>
      <dgm:spPr/>
      <dgm:t>
        <a:bodyPr/>
        <a:lstStyle/>
        <a:p>
          <a:r>
            <a:rPr lang="ru-RU" dirty="0" smtClean="0"/>
            <a:t>Природная среда</a:t>
          </a:r>
          <a:endParaRPr lang="ru-RU" dirty="0"/>
        </a:p>
      </dgm:t>
    </dgm:pt>
    <dgm:pt modelId="{8A33D487-F3C3-4EAF-B2B1-0F1B681DEDC3}" type="parTrans" cxnId="{93246187-9DFD-4CCD-A327-C6FD75C36928}">
      <dgm:prSet/>
      <dgm:spPr/>
      <dgm:t>
        <a:bodyPr/>
        <a:lstStyle/>
        <a:p>
          <a:endParaRPr lang="ru-RU"/>
        </a:p>
      </dgm:t>
    </dgm:pt>
    <dgm:pt modelId="{4BDEAA2B-D02E-42D8-9F4E-AF9A18A61816}" type="sibTrans" cxnId="{93246187-9DFD-4CCD-A327-C6FD75C36928}">
      <dgm:prSet/>
      <dgm:spPr/>
      <dgm:t>
        <a:bodyPr/>
        <a:lstStyle/>
        <a:p>
          <a:endParaRPr lang="ru-RU"/>
        </a:p>
      </dgm:t>
    </dgm:pt>
    <dgm:pt modelId="{625075D3-514B-4DDB-8AAA-3C55B5204692}">
      <dgm:prSet phldrT="[Текст]"/>
      <dgm:spPr/>
      <dgm:t>
        <a:bodyPr/>
        <a:lstStyle/>
        <a:p>
          <a:r>
            <a:rPr lang="ru-RU" dirty="0" smtClean="0"/>
            <a:t>Человек</a:t>
          </a:r>
          <a:endParaRPr lang="ru-RU" dirty="0"/>
        </a:p>
      </dgm:t>
    </dgm:pt>
    <dgm:pt modelId="{68C7958A-5AFC-42FC-8DD2-78166DCD8455}" type="parTrans" cxnId="{65F28573-5974-4252-BA1C-9ED9C58FB91E}">
      <dgm:prSet/>
      <dgm:spPr/>
      <dgm:t>
        <a:bodyPr/>
        <a:lstStyle/>
        <a:p>
          <a:endParaRPr lang="ru-RU"/>
        </a:p>
      </dgm:t>
    </dgm:pt>
    <dgm:pt modelId="{55321B2F-6BC9-436C-9FC9-DFFFD31F3365}" type="sibTrans" cxnId="{65F28573-5974-4252-BA1C-9ED9C58FB91E}">
      <dgm:prSet/>
      <dgm:spPr/>
      <dgm:t>
        <a:bodyPr/>
        <a:lstStyle/>
        <a:p>
          <a:endParaRPr lang="ru-RU"/>
        </a:p>
      </dgm:t>
    </dgm:pt>
    <dgm:pt modelId="{2F592C92-289F-46E7-8E04-3577E2EBD305}">
      <dgm:prSet/>
      <dgm:spPr/>
      <dgm:t>
        <a:bodyPr/>
        <a:lstStyle/>
        <a:p>
          <a:r>
            <a:rPr lang="ru-RU" dirty="0" smtClean="0"/>
            <a:t>Санкционированные программно-аппаратные средства</a:t>
          </a:r>
          <a:endParaRPr lang="ru-RU" dirty="0"/>
        </a:p>
      </dgm:t>
    </dgm:pt>
    <dgm:pt modelId="{92BFE5F0-248F-498F-BB40-3DC638B29387}" type="parTrans" cxnId="{3EB78CFD-2450-42E3-9241-B0DCDD91AE6B}">
      <dgm:prSet/>
      <dgm:spPr/>
      <dgm:t>
        <a:bodyPr/>
        <a:lstStyle/>
        <a:p>
          <a:endParaRPr lang="ru-RU"/>
        </a:p>
      </dgm:t>
    </dgm:pt>
    <dgm:pt modelId="{A59980D4-51BA-4D11-8532-EC6219475884}" type="sibTrans" cxnId="{3EB78CFD-2450-42E3-9241-B0DCDD91AE6B}">
      <dgm:prSet/>
      <dgm:spPr/>
      <dgm:t>
        <a:bodyPr/>
        <a:lstStyle/>
        <a:p>
          <a:endParaRPr lang="ru-RU"/>
        </a:p>
      </dgm:t>
    </dgm:pt>
    <dgm:pt modelId="{EBEB6892-C00A-41CD-894B-47D3A0BCDD17}">
      <dgm:prSet/>
      <dgm:spPr/>
      <dgm:t>
        <a:bodyPr/>
        <a:lstStyle/>
        <a:p>
          <a:r>
            <a:rPr lang="ru-RU" dirty="0" smtClean="0"/>
            <a:t>Несанкционированные программно-аппаратные средства</a:t>
          </a:r>
          <a:endParaRPr lang="ru-RU" dirty="0"/>
        </a:p>
      </dgm:t>
    </dgm:pt>
    <dgm:pt modelId="{1DF34142-56CF-47D8-8ECA-06A131BF1175}" type="parTrans" cxnId="{9CC288A5-5E0D-4976-BB8B-DD5A2EA4BC64}">
      <dgm:prSet/>
      <dgm:spPr/>
      <dgm:t>
        <a:bodyPr/>
        <a:lstStyle/>
        <a:p>
          <a:endParaRPr lang="ru-RU"/>
        </a:p>
      </dgm:t>
    </dgm:pt>
    <dgm:pt modelId="{102564ED-6C64-4E3F-8976-D713DDADE83A}" type="sibTrans" cxnId="{9CC288A5-5E0D-4976-BB8B-DD5A2EA4BC64}">
      <dgm:prSet/>
      <dgm:spPr/>
      <dgm:t>
        <a:bodyPr/>
        <a:lstStyle/>
        <a:p>
          <a:endParaRPr lang="ru-RU"/>
        </a:p>
      </dgm:t>
    </dgm:pt>
    <dgm:pt modelId="{8BA0357D-1911-4A7E-9C16-1C5A71A232B7}" type="pres">
      <dgm:prSet presAssocID="{DC4EEFF5-D6CC-41BC-8189-51E98E5AE5C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7FF6B-4467-4827-B815-F2B4C385C487}" type="pres">
      <dgm:prSet presAssocID="{8CFA9890-98A8-43E3-8A4B-B0DE9EBD13D3}" presName="root1" presStyleCnt="0"/>
      <dgm:spPr/>
    </dgm:pt>
    <dgm:pt modelId="{5F3DFB21-5463-4FB7-BF6A-3CAB9675F7DE}" type="pres">
      <dgm:prSet presAssocID="{8CFA9890-98A8-43E3-8A4B-B0DE9EBD13D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762BC6-32CC-49BF-97E1-D10FAF991302}" type="pres">
      <dgm:prSet presAssocID="{8CFA9890-98A8-43E3-8A4B-B0DE9EBD13D3}" presName="level2hierChild" presStyleCnt="0"/>
      <dgm:spPr/>
    </dgm:pt>
    <dgm:pt modelId="{269806B2-77F0-4035-AC98-63E811B0C09F}" type="pres">
      <dgm:prSet presAssocID="{8A33D487-F3C3-4EAF-B2B1-0F1B681DEDC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98570F4-3F39-47EC-9EF6-C50AEBF6CB47}" type="pres">
      <dgm:prSet presAssocID="{8A33D487-F3C3-4EAF-B2B1-0F1B681DEDC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FE01815B-FEDE-4E9A-ABFF-502F68FBBBD0}" type="pres">
      <dgm:prSet presAssocID="{60CE39B1-AF28-4641-9F77-82440E4F4628}" presName="root2" presStyleCnt="0"/>
      <dgm:spPr/>
    </dgm:pt>
    <dgm:pt modelId="{6FE8A110-0C06-4628-BADA-00C7C4F1F9E1}" type="pres">
      <dgm:prSet presAssocID="{60CE39B1-AF28-4641-9F77-82440E4F4628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C7F107-D114-4A25-B004-52E2E67D8E50}" type="pres">
      <dgm:prSet presAssocID="{60CE39B1-AF28-4641-9F77-82440E4F4628}" presName="level3hierChild" presStyleCnt="0"/>
      <dgm:spPr/>
    </dgm:pt>
    <dgm:pt modelId="{3F853DE9-8225-4699-8EEE-2C921B0AECA3}" type="pres">
      <dgm:prSet presAssocID="{68C7958A-5AFC-42FC-8DD2-78166DCD845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F360CF31-D27F-4522-9CF4-11FE2F1DE52F}" type="pres">
      <dgm:prSet presAssocID="{68C7958A-5AFC-42FC-8DD2-78166DCD84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7D7E3C74-FF2B-44A3-92E0-306F4459222C}" type="pres">
      <dgm:prSet presAssocID="{625075D3-514B-4DDB-8AAA-3C55B5204692}" presName="root2" presStyleCnt="0"/>
      <dgm:spPr/>
    </dgm:pt>
    <dgm:pt modelId="{2266C980-1454-4B51-9C96-0CDC384AA44F}" type="pres">
      <dgm:prSet presAssocID="{625075D3-514B-4DDB-8AAA-3C55B5204692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611C37-528B-4292-871C-79FD5891430B}" type="pres">
      <dgm:prSet presAssocID="{625075D3-514B-4DDB-8AAA-3C55B5204692}" presName="level3hierChild" presStyleCnt="0"/>
      <dgm:spPr/>
    </dgm:pt>
    <dgm:pt modelId="{65F6C7E5-ADBB-4ECD-8096-F6754E2D153E}" type="pres">
      <dgm:prSet presAssocID="{92BFE5F0-248F-498F-BB40-3DC638B29387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1220EA3-FA62-4FDD-ADA5-FC1300FA6CB4}" type="pres">
      <dgm:prSet presAssocID="{92BFE5F0-248F-498F-BB40-3DC638B29387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99FA775-E5D3-493C-9FC3-39188DC31F62}" type="pres">
      <dgm:prSet presAssocID="{2F592C92-289F-46E7-8E04-3577E2EBD305}" presName="root2" presStyleCnt="0"/>
      <dgm:spPr/>
    </dgm:pt>
    <dgm:pt modelId="{108CE66B-E020-4917-BBFD-22A756CB7973}" type="pres">
      <dgm:prSet presAssocID="{2F592C92-289F-46E7-8E04-3577E2EBD305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E8BE28-55B6-4697-93F6-954B85C37AF0}" type="pres">
      <dgm:prSet presAssocID="{2F592C92-289F-46E7-8E04-3577E2EBD305}" presName="level3hierChild" presStyleCnt="0"/>
      <dgm:spPr/>
    </dgm:pt>
    <dgm:pt modelId="{EA3FD945-CB3E-4E2A-8185-94EAAE84373B}" type="pres">
      <dgm:prSet presAssocID="{1DF34142-56CF-47D8-8ECA-06A131BF1175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2913D95F-5DBE-48DC-9750-03A828E795E9}" type="pres">
      <dgm:prSet presAssocID="{1DF34142-56CF-47D8-8ECA-06A131BF117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AF80280-CFAF-4914-BE12-E37697E01B66}" type="pres">
      <dgm:prSet presAssocID="{EBEB6892-C00A-41CD-894B-47D3A0BCDD17}" presName="root2" presStyleCnt="0"/>
      <dgm:spPr/>
    </dgm:pt>
    <dgm:pt modelId="{E8169FB1-60B3-4435-9274-97AB093B6EF5}" type="pres">
      <dgm:prSet presAssocID="{EBEB6892-C00A-41CD-894B-47D3A0BCDD17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6B0E27-AF57-4763-9BEF-6A657FD43110}" type="pres">
      <dgm:prSet presAssocID="{EBEB6892-C00A-41CD-894B-47D3A0BCDD17}" presName="level3hierChild" presStyleCnt="0"/>
      <dgm:spPr/>
    </dgm:pt>
  </dgm:ptLst>
  <dgm:cxnLst>
    <dgm:cxn modelId="{F42A85F5-6661-4361-97B4-CE60A70B86F5}" type="presOf" srcId="{1DF34142-56CF-47D8-8ECA-06A131BF1175}" destId="{2913D95F-5DBE-48DC-9750-03A828E795E9}" srcOrd="1" destOrd="0" presId="urn:microsoft.com/office/officeart/2005/8/layout/hierarchy2"/>
    <dgm:cxn modelId="{6478BBB4-A7C4-4A23-9EB5-2A0BCF5E699D}" type="presOf" srcId="{92BFE5F0-248F-498F-BB40-3DC638B29387}" destId="{65F6C7E5-ADBB-4ECD-8096-F6754E2D153E}" srcOrd="0" destOrd="0" presId="urn:microsoft.com/office/officeart/2005/8/layout/hierarchy2"/>
    <dgm:cxn modelId="{F4B83C05-1BFA-4D46-BC32-3D1BD0161064}" type="presOf" srcId="{8CFA9890-98A8-43E3-8A4B-B0DE9EBD13D3}" destId="{5F3DFB21-5463-4FB7-BF6A-3CAB9675F7DE}" srcOrd="0" destOrd="0" presId="urn:microsoft.com/office/officeart/2005/8/layout/hierarchy2"/>
    <dgm:cxn modelId="{AEE3A2FB-3145-4666-9FFD-13E86C5641D2}" type="presOf" srcId="{92BFE5F0-248F-498F-BB40-3DC638B29387}" destId="{A1220EA3-FA62-4FDD-ADA5-FC1300FA6CB4}" srcOrd="1" destOrd="0" presId="urn:microsoft.com/office/officeart/2005/8/layout/hierarchy2"/>
    <dgm:cxn modelId="{CC4FDE2C-9403-4982-9407-971094D17977}" type="presOf" srcId="{625075D3-514B-4DDB-8AAA-3C55B5204692}" destId="{2266C980-1454-4B51-9C96-0CDC384AA44F}" srcOrd="0" destOrd="0" presId="urn:microsoft.com/office/officeart/2005/8/layout/hierarchy2"/>
    <dgm:cxn modelId="{5614C7EF-9F28-4042-96E5-E0DE6076F257}" srcId="{DC4EEFF5-D6CC-41BC-8189-51E98E5AE5CC}" destId="{8CFA9890-98A8-43E3-8A4B-B0DE9EBD13D3}" srcOrd="0" destOrd="0" parTransId="{331999A6-1F97-4C50-A02A-264A0C2FDCBA}" sibTransId="{0E342082-5E43-4B79-BE58-C347677FD61D}"/>
    <dgm:cxn modelId="{65F28573-5974-4252-BA1C-9ED9C58FB91E}" srcId="{8CFA9890-98A8-43E3-8A4B-B0DE9EBD13D3}" destId="{625075D3-514B-4DDB-8AAA-3C55B5204692}" srcOrd="1" destOrd="0" parTransId="{68C7958A-5AFC-42FC-8DD2-78166DCD8455}" sibTransId="{55321B2F-6BC9-436C-9FC9-DFFFD31F3365}"/>
    <dgm:cxn modelId="{1DC3E96B-0B3E-49D2-B5E5-3A7880C444D8}" type="presOf" srcId="{DC4EEFF5-D6CC-41BC-8189-51E98E5AE5CC}" destId="{8BA0357D-1911-4A7E-9C16-1C5A71A232B7}" srcOrd="0" destOrd="0" presId="urn:microsoft.com/office/officeart/2005/8/layout/hierarchy2"/>
    <dgm:cxn modelId="{EDB9A327-5F5D-453B-8776-1455AD63114B}" type="presOf" srcId="{8A33D487-F3C3-4EAF-B2B1-0F1B681DEDC3}" destId="{F98570F4-3F39-47EC-9EF6-C50AEBF6CB47}" srcOrd="1" destOrd="0" presId="urn:microsoft.com/office/officeart/2005/8/layout/hierarchy2"/>
    <dgm:cxn modelId="{9CC288A5-5E0D-4976-BB8B-DD5A2EA4BC64}" srcId="{8CFA9890-98A8-43E3-8A4B-B0DE9EBD13D3}" destId="{EBEB6892-C00A-41CD-894B-47D3A0BCDD17}" srcOrd="3" destOrd="0" parTransId="{1DF34142-56CF-47D8-8ECA-06A131BF1175}" sibTransId="{102564ED-6C64-4E3F-8976-D713DDADE83A}"/>
    <dgm:cxn modelId="{6CE6D4DB-8887-4E22-9227-831A456D6D7C}" type="presOf" srcId="{68C7958A-5AFC-42FC-8DD2-78166DCD8455}" destId="{F360CF31-D27F-4522-9CF4-11FE2F1DE52F}" srcOrd="1" destOrd="0" presId="urn:microsoft.com/office/officeart/2005/8/layout/hierarchy2"/>
    <dgm:cxn modelId="{BC759B7B-9838-433D-940A-0758C3E5088F}" type="presOf" srcId="{60CE39B1-AF28-4641-9F77-82440E4F4628}" destId="{6FE8A110-0C06-4628-BADA-00C7C4F1F9E1}" srcOrd="0" destOrd="0" presId="urn:microsoft.com/office/officeart/2005/8/layout/hierarchy2"/>
    <dgm:cxn modelId="{93246187-9DFD-4CCD-A327-C6FD75C36928}" srcId="{8CFA9890-98A8-43E3-8A4B-B0DE9EBD13D3}" destId="{60CE39B1-AF28-4641-9F77-82440E4F4628}" srcOrd="0" destOrd="0" parTransId="{8A33D487-F3C3-4EAF-B2B1-0F1B681DEDC3}" sibTransId="{4BDEAA2B-D02E-42D8-9F4E-AF9A18A61816}"/>
    <dgm:cxn modelId="{780ADE0F-3235-4348-92E5-F714109710EE}" type="presOf" srcId="{68C7958A-5AFC-42FC-8DD2-78166DCD8455}" destId="{3F853DE9-8225-4699-8EEE-2C921B0AECA3}" srcOrd="0" destOrd="0" presId="urn:microsoft.com/office/officeart/2005/8/layout/hierarchy2"/>
    <dgm:cxn modelId="{40A99C84-2146-4BD5-8DC8-F24E158E70FE}" type="presOf" srcId="{1DF34142-56CF-47D8-8ECA-06A131BF1175}" destId="{EA3FD945-CB3E-4E2A-8185-94EAAE84373B}" srcOrd="0" destOrd="0" presId="urn:microsoft.com/office/officeart/2005/8/layout/hierarchy2"/>
    <dgm:cxn modelId="{CE2DC962-5364-454E-B3BE-5C2BF2F2E93F}" type="presOf" srcId="{EBEB6892-C00A-41CD-894B-47D3A0BCDD17}" destId="{E8169FB1-60B3-4435-9274-97AB093B6EF5}" srcOrd="0" destOrd="0" presId="urn:microsoft.com/office/officeart/2005/8/layout/hierarchy2"/>
    <dgm:cxn modelId="{3EB78CFD-2450-42E3-9241-B0DCDD91AE6B}" srcId="{8CFA9890-98A8-43E3-8A4B-B0DE9EBD13D3}" destId="{2F592C92-289F-46E7-8E04-3577E2EBD305}" srcOrd="2" destOrd="0" parTransId="{92BFE5F0-248F-498F-BB40-3DC638B29387}" sibTransId="{A59980D4-51BA-4D11-8532-EC6219475884}"/>
    <dgm:cxn modelId="{547A420B-313C-4C4C-8E80-87C914F2CA35}" type="presOf" srcId="{2F592C92-289F-46E7-8E04-3577E2EBD305}" destId="{108CE66B-E020-4917-BBFD-22A756CB7973}" srcOrd="0" destOrd="0" presId="urn:microsoft.com/office/officeart/2005/8/layout/hierarchy2"/>
    <dgm:cxn modelId="{6C65765C-2DA0-420E-89C9-7440E95EB032}" type="presOf" srcId="{8A33D487-F3C3-4EAF-B2B1-0F1B681DEDC3}" destId="{269806B2-77F0-4035-AC98-63E811B0C09F}" srcOrd="0" destOrd="0" presId="urn:microsoft.com/office/officeart/2005/8/layout/hierarchy2"/>
    <dgm:cxn modelId="{1B040018-9CEB-4400-AF77-4A15F72132BD}" type="presParOf" srcId="{8BA0357D-1911-4A7E-9C16-1C5A71A232B7}" destId="{DA47FF6B-4467-4827-B815-F2B4C385C487}" srcOrd="0" destOrd="0" presId="urn:microsoft.com/office/officeart/2005/8/layout/hierarchy2"/>
    <dgm:cxn modelId="{502DEFE5-907D-4725-9B31-BC778D0BCF02}" type="presParOf" srcId="{DA47FF6B-4467-4827-B815-F2B4C385C487}" destId="{5F3DFB21-5463-4FB7-BF6A-3CAB9675F7DE}" srcOrd="0" destOrd="0" presId="urn:microsoft.com/office/officeart/2005/8/layout/hierarchy2"/>
    <dgm:cxn modelId="{B851E8F0-5BEE-4C79-8A4E-103DDBE419C9}" type="presParOf" srcId="{DA47FF6B-4467-4827-B815-F2B4C385C487}" destId="{4E762BC6-32CC-49BF-97E1-D10FAF991302}" srcOrd="1" destOrd="0" presId="urn:microsoft.com/office/officeart/2005/8/layout/hierarchy2"/>
    <dgm:cxn modelId="{3DBA7381-F59C-4B2E-8144-8579ECE2D3A1}" type="presParOf" srcId="{4E762BC6-32CC-49BF-97E1-D10FAF991302}" destId="{269806B2-77F0-4035-AC98-63E811B0C09F}" srcOrd="0" destOrd="0" presId="urn:microsoft.com/office/officeart/2005/8/layout/hierarchy2"/>
    <dgm:cxn modelId="{644CF3AD-20AA-4B8F-A867-02FBB5A6801E}" type="presParOf" srcId="{269806B2-77F0-4035-AC98-63E811B0C09F}" destId="{F98570F4-3F39-47EC-9EF6-C50AEBF6CB47}" srcOrd="0" destOrd="0" presId="urn:microsoft.com/office/officeart/2005/8/layout/hierarchy2"/>
    <dgm:cxn modelId="{22059631-8CBE-4D60-AED0-42D0F91FEBFB}" type="presParOf" srcId="{4E762BC6-32CC-49BF-97E1-D10FAF991302}" destId="{FE01815B-FEDE-4E9A-ABFF-502F68FBBBD0}" srcOrd="1" destOrd="0" presId="urn:microsoft.com/office/officeart/2005/8/layout/hierarchy2"/>
    <dgm:cxn modelId="{D4C63899-6CA1-4916-A01E-E94107379888}" type="presParOf" srcId="{FE01815B-FEDE-4E9A-ABFF-502F68FBBBD0}" destId="{6FE8A110-0C06-4628-BADA-00C7C4F1F9E1}" srcOrd="0" destOrd="0" presId="urn:microsoft.com/office/officeart/2005/8/layout/hierarchy2"/>
    <dgm:cxn modelId="{2438056D-5B85-4B11-89E4-7E355B070ED5}" type="presParOf" srcId="{FE01815B-FEDE-4E9A-ABFF-502F68FBBBD0}" destId="{E7C7F107-D114-4A25-B004-52E2E67D8E50}" srcOrd="1" destOrd="0" presId="urn:microsoft.com/office/officeart/2005/8/layout/hierarchy2"/>
    <dgm:cxn modelId="{5C595F1D-8E55-4627-8B4C-2560EC60504A}" type="presParOf" srcId="{4E762BC6-32CC-49BF-97E1-D10FAF991302}" destId="{3F853DE9-8225-4699-8EEE-2C921B0AECA3}" srcOrd="2" destOrd="0" presId="urn:microsoft.com/office/officeart/2005/8/layout/hierarchy2"/>
    <dgm:cxn modelId="{D5FECF3C-69D8-416A-9873-CA031A4BD0EA}" type="presParOf" srcId="{3F853DE9-8225-4699-8EEE-2C921B0AECA3}" destId="{F360CF31-D27F-4522-9CF4-11FE2F1DE52F}" srcOrd="0" destOrd="0" presId="urn:microsoft.com/office/officeart/2005/8/layout/hierarchy2"/>
    <dgm:cxn modelId="{02A149D6-C7C1-43AF-B406-A15BAE6A0C56}" type="presParOf" srcId="{4E762BC6-32CC-49BF-97E1-D10FAF991302}" destId="{7D7E3C74-FF2B-44A3-92E0-306F4459222C}" srcOrd="3" destOrd="0" presId="urn:microsoft.com/office/officeart/2005/8/layout/hierarchy2"/>
    <dgm:cxn modelId="{8A6FFFE0-CABB-43B1-AF15-412B3EAE8576}" type="presParOf" srcId="{7D7E3C74-FF2B-44A3-92E0-306F4459222C}" destId="{2266C980-1454-4B51-9C96-0CDC384AA44F}" srcOrd="0" destOrd="0" presId="urn:microsoft.com/office/officeart/2005/8/layout/hierarchy2"/>
    <dgm:cxn modelId="{1FFE9D0A-BAD5-45B3-B187-4C1135FCE470}" type="presParOf" srcId="{7D7E3C74-FF2B-44A3-92E0-306F4459222C}" destId="{DD611C37-528B-4292-871C-79FD5891430B}" srcOrd="1" destOrd="0" presId="urn:microsoft.com/office/officeart/2005/8/layout/hierarchy2"/>
    <dgm:cxn modelId="{0E3612C0-8395-4BBE-AD45-0AE5CCAB1F9E}" type="presParOf" srcId="{4E762BC6-32CC-49BF-97E1-D10FAF991302}" destId="{65F6C7E5-ADBB-4ECD-8096-F6754E2D153E}" srcOrd="4" destOrd="0" presId="urn:microsoft.com/office/officeart/2005/8/layout/hierarchy2"/>
    <dgm:cxn modelId="{A3087652-C318-4CDD-908F-F10765212CF6}" type="presParOf" srcId="{65F6C7E5-ADBB-4ECD-8096-F6754E2D153E}" destId="{A1220EA3-FA62-4FDD-ADA5-FC1300FA6CB4}" srcOrd="0" destOrd="0" presId="urn:microsoft.com/office/officeart/2005/8/layout/hierarchy2"/>
    <dgm:cxn modelId="{9920BD25-D210-4017-A3A2-E6B35BA3A105}" type="presParOf" srcId="{4E762BC6-32CC-49BF-97E1-D10FAF991302}" destId="{C99FA775-E5D3-493C-9FC3-39188DC31F62}" srcOrd="5" destOrd="0" presId="urn:microsoft.com/office/officeart/2005/8/layout/hierarchy2"/>
    <dgm:cxn modelId="{FD4F0AAE-A9D7-48A0-BEDD-144D0B18BE84}" type="presParOf" srcId="{C99FA775-E5D3-493C-9FC3-39188DC31F62}" destId="{108CE66B-E020-4917-BBFD-22A756CB7973}" srcOrd="0" destOrd="0" presId="urn:microsoft.com/office/officeart/2005/8/layout/hierarchy2"/>
    <dgm:cxn modelId="{8FD0D79C-DB1D-4EF2-8E6E-939187D35448}" type="presParOf" srcId="{C99FA775-E5D3-493C-9FC3-39188DC31F62}" destId="{27E8BE28-55B6-4697-93F6-954B85C37AF0}" srcOrd="1" destOrd="0" presId="urn:microsoft.com/office/officeart/2005/8/layout/hierarchy2"/>
    <dgm:cxn modelId="{02B5FBFF-E57C-4736-AC14-81EBEAE83FDB}" type="presParOf" srcId="{4E762BC6-32CC-49BF-97E1-D10FAF991302}" destId="{EA3FD945-CB3E-4E2A-8185-94EAAE84373B}" srcOrd="6" destOrd="0" presId="urn:microsoft.com/office/officeart/2005/8/layout/hierarchy2"/>
    <dgm:cxn modelId="{39F36884-3340-4EBF-9CEA-3C4419CE0FD5}" type="presParOf" srcId="{EA3FD945-CB3E-4E2A-8185-94EAAE84373B}" destId="{2913D95F-5DBE-48DC-9750-03A828E795E9}" srcOrd="0" destOrd="0" presId="urn:microsoft.com/office/officeart/2005/8/layout/hierarchy2"/>
    <dgm:cxn modelId="{01063752-01D7-49DF-8586-4FCA5D0BBE27}" type="presParOf" srcId="{4E762BC6-32CC-49BF-97E1-D10FAF991302}" destId="{EAF80280-CFAF-4914-BE12-E37697E01B66}" srcOrd="7" destOrd="0" presId="urn:microsoft.com/office/officeart/2005/8/layout/hierarchy2"/>
    <dgm:cxn modelId="{FE2C314C-81F5-4B50-B508-F5E3814465A3}" type="presParOf" srcId="{EAF80280-CFAF-4914-BE12-E37697E01B66}" destId="{E8169FB1-60B3-4435-9274-97AB093B6EF5}" srcOrd="0" destOrd="0" presId="urn:microsoft.com/office/officeart/2005/8/layout/hierarchy2"/>
    <dgm:cxn modelId="{4F9B96EA-39B0-40EF-A7B6-4037418285FE}" type="presParOf" srcId="{EAF80280-CFAF-4914-BE12-E37697E01B66}" destId="{4F6B0E27-AF57-4763-9BEF-6A657FD4311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78506F-A4CD-4958-ACFC-FF8F01FCB24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83E1F6-FE45-439E-8C9D-F9DDE2F9769D}">
      <dgm:prSet phldrT="[Текст]"/>
      <dgm:spPr/>
      <dgm:t>
        <a:bodyPr/>
        <a:lstStyle/>
        <a:p>
          <a:r>
            <a:rPr lang="ru-RU" dirty="0" smtClean="0"/>
            <a:t>По положению источника угроз</a:t>
          </a:r>
          <a:endParaRPr lang="ru-RU" dirty="0"/>
        </a:p>
      </dgm:t>
    </dgm:pt>
    <dgm:pt modelId="{258DA415-49C4-4CAE-B679-DA6886074E62}" type="parTrans" cxnId="{9571B437-8AA3-414A-8B63-62E76CEEDD46}">
      <dgm:prSet/>
      <dgm:spPr/>
      <dgm:t>
        <a:bodyPr/>
        <a:lstStyle/>
        <a:p>
          <a:endParaRPr lang="ru-RU"/>
        </a:p>
      </dgm:t>
    </dgm:pt>
    <dgm:pt modelId="{D70C476F-55F0-49DC-9CEF-98F140746A52}" type="sibTrans" cxnId="{9571B437-8AA3-414A-8B63-62E76CEEDD46}">
      <dgm:prSet/>
      <dgm:spPr/>
      <dgm:t>
        <a:bodyPr/>
        <a:lstStyle/>
        <a:p>
          <a:endParaRPr lang="ru-RU"/>
        </a:p>
      </dgm:t>
    </dgm:pt>
    <dgm:pt modelId="{7F3A2576-EAE5-4350-A613-F801359D6990}">
      <dgm:prSet phldrT="[Текст]"/>
      <dgm:spPr/>
      <dgm:t>
        <a:bodyPr/>
        <a:lstStyle/>
        <a:p>
          <a:r>
            <a:rPr lang="ru-RU" dirty="0" smtClean="0"/>
            <a:t>Вне контролируемой зоны АС</a:t>
          </a:r>
          <a:endParaRPr lang="ru-RU" dirty="0"/>
        </a:p>
      </dgm:t>
    </dgm:pt>
    <dgm:pt modelId="{6B4D1861-8839-4410-BDD9-BD2C7823BB76}" type="parTrans" cxnId="{40FE6F30-04BB-45F8-B341-B961BBAEAF09}">
      <dgm:prSet/>
      <dgm:spPr/>
      <dgm:t>
        <a:bodyPr/>
        <a:lstStyle/>
        <a:p>
          <a:endParaRPr lang="ru-RU"/>
        </a:p>
      </dgm:t>
    </dgm:pt>
    <dgm:pt modelId="{D05CE67E-A2FB-41E9-99A1-963211E2F895}" type="sibTrans" cxnId="{40FE6F30-04BB-45F8-B341-B961BBAEAF09}">
      <dgm:prSet/>
      <dgm:spPr/>
      <dgm:t>
        <a:bodyPr/>
        <a:lstStyle/>
        <a:p>
          <a:endParaRPr lang="ru-RU"/>
        </a:p>
      </dgm:t>
    </dgm:pt>
    <dgm:pt modelId="{D1C32F42-60D7-429F-BF01-238E0E042C32}">
      <dgm:prSet phldrT="[Текст]"/>
      <dgm:spPr/>
      <dgm:t>
        <a:bodyPr/>
        <a:lstStyle/>
        <a:p>
          <a:r>
            <a:rPr lang="ru-RU" dirty="0" smtClean="0"/>
            <a:t>В пределах контролируемой зоны АС</a:t>
          </a:r>
          <a:endParaRPr lang="ru-RU" dirty="0"/>
        </a:p>
      </dgm:t>
    </dgm:pt>
    <dgm:pt modelId="{A39E012D-CAE9-46FD-ADA1-997AF9D18658}" type="parTrans" cxnId="{B802AA70-61A5-4ADA-83F2-42A6740D599A}">
      <dgm:prSet/>
      <dgm:spPr/>
      <dgm:t>
        <a:bodyPr/>
        <a:lstStyle/>
        <a:p>
          <a:endParaRPr lang="ru-RU"/>
        </a:p>
      </dgm:t>
    </dgm:pt>
    <dgm:pt modelId="{F6C408A3-C043-4FF1-AAF4-70361EA48274}" type="sibTrans" cxnId="{B802AA70-61A5-4ADA-83F2-42A6740D599A}">
      <dgm:prSet/>
      <dgm:spPr/>
      <dgm:t>
        <a:bodyPr/>
        <a:lstStyle/>
        <a:p>
          <a:endParaRPr lang="ru-RU"/>
        </a:p>
      </dgm:t>
    </dgm:pt>
    <dgm:pt modelId="{6E78AE44-15AD-4EC5-A55C-97C04C804579}">
      <dgm:prSet/>
      <dgm:spPr/>
      <dgm:t>
        <a:bodyPr/>
        <a:lstStyle/>
        <a:p>
          <a:r>
            <a:rPr lang="ru-RU" dirty="0" smtClean="0"/>
            <a:t>Непосредственно в АС</a:t>
          </a:r>
          <a:endParaRPr lang="ru-RU" dirty="0"/>
        </a:p>
      </dgm:t>
    </dgm:pt>
    <dgm:pt modelId="{257A8FF4-D7EE-48B1-ACED-CE704946EBBF}" type="parTrans" cxnId="{821BDAE5-B146-4911-B31C-B84348FA8723}">
      <dgm:prSet/>
      <dgm:spPr/>
      <dgm:t>
        <a:bodyPr/>
        <a:lstStyle/>
        <a:p>
          <a:endParaRPr lang="ru-RU"/>
        </a:p>
      </dgm:t>
    </dgm:pt>
    <dgm:pt modelId="{DF03505C-EFD2-4610-9A75-BD7B6016E7C9}" type="sibTrans" cxnId="{821BDAE5-B146-4911-B31C-B84348FA8723}">
      <dgm:prSet/>
      <dgm:spPr/>
      <dgm:t>
        <a:bodyPr/>
        <a:lstStyle/>
        <a:p>
          <a:endParaRPr lang="ru-RU"/>
        </a:p>
      </dgm:t>
    </dgm:pt>
    <dgm:pt modelId="{8EC5F21E-09B2-494F-AF90-AB2D419F02AB}" type="pres">
      <dgm:prSet presAssocID="{D778506F-A4CD-4958-ACFC-FF8F01FCB24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1FDB82-41B8-470A-9C8A-04C50E6D167B}" type="pres">
      <dgm:prSet presAssocID="{8983E1F6-FE45-439E-8C9D-F9DDE2F9769D}" presName="root1" presStyleCnt="0"/>
      <dgm:spPr/>
    </dgm:pt>
    <dgm:pt modelId="{682D2884-1887-4A9F-9BDD-D50BF24CF08D}" type="pres">
      <dgm:prSet presAssocID="{8983E1F6-FE45-439E-8C9D-F9DDE2F9769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A397D0-9C5C-4962-91EB-B64841D0E9F5}" type="pres">
      <dgm:prSet presAssocID="{8983E1F6-FE45-439E-8C9D-F9DDE2F9769D}" presName="level2hierChild" presStyleCnt="0"/>
      <dgm:spPr/>
    </dgm:pt>
    <dgm:pt modelId="{ECC2D4FF-858A-4F57-9C1F-B8A4A19473AC}" type="pres">
      <dgm:prSet presAssocID="{6B4D1861-8839-4410-BDD9-BD2C7823BB76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BD49206-7D9C-483E-8031-DFFE27890DF0}" type="pres">
      <dgm:prSet presAssocID="{6B4D1861-8839-4410-BDD9-BD2C7823BB7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865AB05-DB05-4C3E-A737-1AA378DB029D}" type="pres">
      <dgm:prSet presAssocID="{7F3A2576-EAE5-4350-A613-F801359D6990}" presName="root2" presStyleCnt="0"/>
      <dgm:spPr/>
    </dgm:pt>
    <dgm:pt modelId="{172B37F0-CDFE-4A2A-BA1D-A9EFA1D7444B}" type="pres">
      <dgm:prSet presAssocID="{7F3A2576-EAE5-4350-A613-F801359D699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112B7A-CA94-4B50-838E-E143BCEA34E4}" type="pres">
      <dgm:prSet presAssocID="{7F3A2576-EAE5-4350-A613-F801359D6990}" presName="level3hierChild" presStyleCnt="0"/>
      <dgm:spPr/>
    </dgm:pt>
    <dgm:pt modelId="{613B2506-CF61-4E88-A632-DCA4659521F8}" type="pres">
      <dgm:prSet presAssocID="{A39E012D-CAE9-46FD-ADA1-997AF9D18658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53EE6C7-B89B-41FD-B254-514A2DBAEA30}" type="pres">
      <dgm:prSet presAssocID="{A39E012D-CAE9-46FD-ADA1-997AF9D1865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0F70145-F4D9-4BC2-9C1F-32F377DF7A91}" type="pres">
      <dgm:prSet presAssocID="{D1C32F42-60D7-429F-BF01-238E0E042C32}" presName="root2" presStyleCnt="0"/>
      <dgm:spPr/>
    </dgm:pt>
    <dgm:pt modelId="{EB8410A6-B5FF-4A56-B28F-0A7F0D4768C5}" type="pres">
      <dgm:prSet presAssocID="{D1C32F42-60D7-429F-BF01-238E0E042C3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857AA6-9A55-42CB-AD28-117D3AB63860}" type="pres">
      <dgm:prSet presAssocID="{D1C32F42-60D7-429F-BF01-238E0E042C32}" presName="level3hierChild" presStyleCnt="0"/>
      <dgm:spPr/>
    </dgm:pt>
    <dgm:pt modelId="{665BC286-187E-4DAE-9041-71C897404A21}" type="pres">
      <dgm:prSet presAssocID="{257A8FF4-D7EE-48B1-ACED-CE704946EBB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8C236A3-4A1A-4D2A-9598-9ECA3EE963DA}" type="pres">
      <dgm:prSet presAssocID="{257A8FF4-D7EE-48B1-ACED-CE704946EBB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04C0C1A-3A63-4D7F-9C2C-A96EF19D8756}" type="pres">
      <dgm:prSet presAssocID="{6E78AE44-15AD-4EC5-A55C-97C04C804579}" presName="root2" presStyleCnt="0"/>
      <dgm:spPr/>
    </dgm:pt>
    <dgm:pt modelId="{06AA5F2D-D683-405F-A266-B5C0EF2E1242}" type="pres">
      <dgm:prSet presAssocID="{6E78AE44-15AD-4EC5-A55C-97C04C80457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EBB675-4AE0-48C5-9695-817C7BA44640}" type="pres">
      <dgm:prSet presAssocID="{6E78AE44-15AD-4EC5-A55C-97C04C804579}" presName="level3hierChild" presStyleCnt="0"/>
      <dgm:spPr/>
    </dgm:pt>
  </dgm:ptLst>
  <dgm:cxnLst>
    <dgm:cxn modelId="{06BA8E94-0712-4F61-80A2-D533E75FB9A1}" type="presOf" srcId="{6B4D1861-8839-4410-BDD9-BD2C7823BB76}" destId="{ECC2D4FF-858A-4F57-9C1F-B8A4A19473AC}" srcOrd="0" destOrd="0" presId="urn:microsoft.com/office/officeart/2005/8/layout/hierarchy2"/>
    <dgm:cxn modelId="{28F98949-2E48-4347-B956-9948882DEF3C}" type="presOf" srcId="{8983E1F6-FE45-439E-8C9D-F9DDE2F9769D}" destId="{682D2884-1887-4A9F-9BDD-D50BF24CF08D}" srcOrd="0" destOrd="0" presId="urn:microsoft.com/office/officeart/2005/8/layout/hierarchy2"/>
    <dgm:cxn modelId="{17A5A41B-8ADD-4ABB-B247-FB0BA1D60EB4}" type="presOf" srcId="{D1C32F42-60D7-429F-BF01-238E0E042C32}" destId="{EB8410A6-B5FF-4A56-B28F-0A7F0D4768C5}" srcOrd="0" destOrd="0" presId="urn:microsoft.com/office/officeart/2005/8/layout/hierarchy2"/>
    <dgm:cxn modelId="{48D0CE1F-445E-4423-8916-0E6B5DB84900}" type="presOf" srcId="{A39E012D-CAE9-46FD-ADA1-997AF9D18658}" destId="{613B2506-CF61-4E88-A632-DCA4659521F8}" srcOrd="0" destOrd="0" presId="urn:microsoft.com/office/officeart/2005/8/layout/hierarchy2"/>
    <dgm:cxn modelId="{2E3C97B3-C05F-41F4-BE5F-12E7258AE71B}" type="presOf" srcId="{6B4D1861-8839-4410-BDD9-BD2C7823BB76}" destId="{EBD49206-7D9C-483E-8031-DFFE27890DF0}" srcOrd="1" destOrd="0" presId="urn:microsoft.com/office/officeart/2005/8/layout/hierarchy2"/>
    <dgm:cxn modelId="{E830FDC7-0234-4F33-94B6-B6F67105A8F7}" type="presOf" srcId="{D778506F-A4CD-4958-ACFC-FF8F01FCB24F}" destId="{8EC5F21E-09B2-494F-AF90-AB2D419F02AB}" srcOrd="0" destOrd="0" presId="urn:microsoft.com/office/officeart/2005/8/layout/hierarchy2"/>
    <dgm:cxn modelId="{7BD25649-9727-4D69-B51E-EFB0B2E3E997}" type="presOf" srcId="{6E78AE44-15AD-4EC5-A55C-97C04C804579}" destId="{06AA5F2D-D683-405F-A266-B5C0EF2E1242}" srcOrd="0" destOrd="0" presId="urn:microsoft.com/office/officeart/2005/8/layout/hierarchy2"/>
    <dgm:cxn modelId="{9273B5E3-40C2-4CE0-961A-63AB0A73990A}" type="presOf" srcId="{7F3A2576-EAE5-4350-A613-F801359D6990}" destId="{172B37F0-CDFE-4A2A-BA1D-A9EFA1D7444B}" srcOrd="0" destOrd="0" presId="urn:microsoft.com/office/officeart/2005/8/layout/hierarchy2"/>
    <dgm:cxn modelId="{821BDAE5-B146-4911-B31C-B84348FA8723}" srcId="{8983E1F6-FE45-439E-8C9D-F9DDE2F9769D}" destId="{6E78AE44-15AD-4EC5-A55C-97C04C804579}" srcOrd="2" destOrd="0" parTransId="{257A8FF4-D7EE-48B1-ACED-CE704946EBBF}" sibTransId="{DF03505C-EFD2-4610-9A75-BD7B6016E7C9}"/>
    <dgm:cxn modelId="{5E1B0374-96D1-438B-8B49-A751ADFD0B49}" type="presOf" srcId="{257A8FF4-D7EE-48B1-ACED-CE704946EBBF}" destId="{665BC286-187E-4DAE-9041-71C897404A21}" srcOrd="0" destOrd="0" presId="urn:microsoft.com/office/officeart/2005/8/layout/hierarchy2"/>
    <dgm:cxn modelId="{B802AA70-61A5-4ADA-83F2-42A6740D599A}" srcId="{8983E1F6-FE45-439E-8C9D-F9DDE2F9769D}" destId="{D1C32F42-60D7-429F-BF01-238E0E042C32}" srcOrd="1" destOrd="0" parTransId="{A39E012D-CAE9-46FD-ADA1-997AF9D18658}" sibTransId="{F6C408A3-C043-4FF1-AAF4-70361EA48274}"/>
    <dgm:cxn modelId="{40FE6F30-04BB-45F8-B341-B961BBAEAF09}" srcId="{8983E1F6-FE45-439E-8C9D-F9DDE2F9769D}" destId="{7F3A2576-EAE5-4350-A613-F801359D6990}" srcOrd="0" destOrd="0" parTransId="{6B4D1861-8839-4410-BDD9-BD2C7823BB76}" sibTransId="{D05CE67E-A2FB-41E9-99A1-963211E2F895}"/>
    <dgm:cxn modelId="{9571B437-8AA3-414A-8B63-62E76CEEDD46}" srcId="{D778506F-A4CD-4958-ACFC-FF8F01FCB24F}" destId="{8983E1F6-FE45-439E-8C9D-F9DDE2F9769D}" srcOrd="0" destOrd="0" parTransId="{258DA415-49C4-4CAE-B679-DA6886074E62}" sibTransId="{D70C476F-55F0-49DC-9CEF-98F140746A52}"/>
    <dgm:cxn modelId="{BB9DEB54-2ED6-4590-B578-BE0A7FFEED92}" type="presOf" srcId="{257A8FF4-D7EE-48B1-ACED-CE704946EBBF}" destId="{78C236A3-4A1A-4D2A-9598-9ECA3EE963DA}" srcOrd="1" destOrd="0" presId="urn:microsoft.com/office/officeart/2005/8/layout/hierarchy2"/>
    <dgm:cxn modelId="{01C7ADF3-6F8F-4CC0-9E9B-668AE294D1B0}" type="presOf" srcId="{A39E012D-CAE9-46FD-ADA1-997AF9D18658}" destId="{153EE6C7-B89B-41FD-B254-514A2DBAEA30}" srcOrd="1" destOrd="0" presId="urn:microsoft.com/office/officeart/2005/8/layout/hierarchy2"/>
    <dgm:cxn modelId="{8247AC80-BB78-4B38-9A88-19D25A00410A}" type="presParOf" srcId="{8EC5F21E-09B2-494F-AF90-AB2D419F02AB}" destId="{E61FDB82-41B8-470A-9C8A-04C50E6D167B}" srcOrd="0" destOrd="0" presId="urn:microsoft.com/office/officeart/2005/8/layout/hierarchy2"/>
    <dgm:cxn modelId="{A88A3EBB-3EF4-47AF-A62F-07A0612BF2AB}" type="presParOf" srcId="{E61FDB82-41B8-470A-9C8A-04C50E6D167B}" destId="{682D2884-1887-4A9F-9BDD-D50BF24CF08D}" srcOrd="0" destOrd="0" presId="urn:microsoft.com/office/officeart/2005/8/layout/hierarchy2"/>
    <dgm:cxn modelId="{5E7166E6-5769-4431-B734-35F046EA4E53}" type="presParOf" srcId="{E61FDB82-41B8-470A-9C8A-04C50E6D167B}" destId="{1CA397D0-9C5C-4962-91EB-B64841D0E9F5}" srcOrd="1" destOrd="0" presId="urn:microsoft.com/office/officeart/2005/8/layout/hierarchy2"/>
    <dgm:cxn modelId="{BBE6603A-2E96-463C-9099-F64E079030E1}" type="presParOf" srcId="{1CA397D0-9C5C-4962-91EB-B64841D0E9F5}" destId="{ECC2D4FF-858A-4F57-9C1F-B8A4A19473AC}" srcOrd="0" destOrd="0" presId="urn:microsoft.com/office/officeart/2005/8/layout/hierarchy2"/>
    <dgm:cxn modelId="{BF43AC48-C5A3-4FB9-916C-FDC79AB08F89}" type="presParOf" srcId="{ECC2D4FF-858A-4F57-9C1F-B8A4A19473AC}" destId="{EBD49206-7D9C-483E-8031-DFFE27890DF0}" srcOrd="0" destOrd="0" presId="urn:microsoft.com/office/officeart/2005/8/layout/hierarchy2"/>
    <dgm:cxn modelId="{3A08EEB1-11E2-4C39-97EF-69DA2A9ADC53}" type="presParOf" srcId="{1CA397D0-9C5C-4962-91EB-B64841D0E9F5}" destId="{D865AB05-DB05-4C3E-A737-1AA378DB029D}" srcOrd="1" destOrd="0" presId="urn:microsoft.com/office/officeart/2005/8/layout/hierarchy2"/>
    <dgm:cxn modelId="{238C7902-58BE-445D-B588-E0E383D0ED4D}" type="presParOf" srcId="{D865AB05-DB05-4C3E-A737-1AA378DB029D}" destId="{172B37F0-CDFE-4A2A-BA1D-A9EFA1D7444B}" srcOrd="0" destOrd="0" presId="urn:microsoft.com/office/officeart/2005/8/layout/hierarchy2"/>
    <dgm:cxn modelId="{9AB44443-F3BD-427F-B963-4AB510115B67}" type="presParOf" srcId="{D865AB05-DB05-4C3E-A737-1AA378DB029D}" destId="{A6112B7A-CA94-4B50-838E-E143BCEA34E4}" srcOrd="1" destOrd="0" presId="urn:microsoft.com/office/officeart/2005/8/layout/hierarchy2"/>
    <dgm:cxn modelId="{2C367B1B-EBEE-4EE4-A9E1-37F92B59384B}" type="presParOf" srcId="{1CA397D0-9C5C-4962-91EB-B64841D0E9F5}" destId="{613B2506-CF61-4E88-A632-DCA4659521F8}" srcOrd="2" destOrd="0" presId="urn:microsoft.com/office/officeart/2005/8/layout/hierarchy2"/>
    <dgm:cxn modelId="{012E5432-3D1C-48D9-A2B1-9ACFEE6994CE}" type="presParOf" srcId="{613B2506-CF61-4E88-A632-DCA4659521F8}" destId="{153EE6C7-B89B-41FD-B254-514A2DBAEA30}" srcOrd="0" destOrd="0" presId="urn:microsoft.com/office/officeart/2005/8/layout/hierarchy2"/>
    <dgm:cxn modelId="{F3F68291-186C-498E-8276-3EB46D80E0E8}" type="presParOf" srcId="{1CA397D0-9C5C-4962-91EB-B64841D0E9F5}" destId="{70F70145-F4D9-4BC2-9C1F-32F377DF7A91}" srcOrd="3" destOrd="0" presId="urn:microsoft.com/office/officeart/2005/8/layout/hierarchy2"/>
    <dgm:cxn modelId="{D9DB293C-905B-4A4E-8BC2-B169DE9D296E}" type="presParOf" srcId="{70F70145-F4D9-4BC2-9C1F-32F377DF7A91}" destId="{EB8410A6-B5FF-4A56-B28F-0A7F0D4768C5}" srcOrd="0" destOrd="0" presId="urn:microsoft.com/office/officeart/2005/8/layout/hierarchy2"/>
    <dgm:cxn modelId="{67C941DE-09FB-4ACB-8E89-7AFF8A7BB7DC}" type="presParOf" srcId="{70F70145-F4D9-4BC2-9C1F-32F377DF7A91}" destId="{39857AA6-9A55-42CB-AD28-117D3AB63860}" srcOrd="1" destOrd="0" presId="urn:microsoft.com/office/officeart/2005/8/layout/hierarchy2"/>
    <dgm:cxn modelId="{0EE590D8-B2F6-4492-B210-D8D0D9BC4247}" type="presParOf" srcId="{1CA397D0-9C5C-4962-91EB-B64841D0E9F5}" destId="{665BC286-187E-4DAE-9041-71C897404A21}" srcOrd="4" destOrd="0" presId="urn:microsoft.com/office/officeart/2005/8/layout/hierarchy2"/>
    <dgm:cxn modelId="{D10DA603-4E3A-45D5-B828-ED4485AE42D1}" type="presParOf" srcId="{665BC286-187E-4DAE-9041-71C897404A21}" destId="{78C236A3-4A1A-4D2A-9598-9ECA3EE963DA}" srcOrd="0" destOrd="0" presId="urn:microsoft.com/office/officeart/2005/8/layout/hierarchy2"/>
    <dgm:cxn modelId="{21964594-AF08-4FDE-9A95-3B9FC2D90425}" type="presParOf" srcId="{1CA397D0-9C5C-4962-91EB-B64841D0E9F5}" destId="{C04C0C1A-3A63-4D7F-9C2C-A96EF19D8756}" srcOrd="5" destOrd="0" presId="urn:microsoft.com/office/officeart/2005/8/layout/hierarchy2"/>
    <dgm:cxn modelId="{48E655CD-0A1C-46CF-894E-F5245BF7997D}" type="presParOf" srcId="{C04C0C1A-3A63-4D7F-9C2C-A96EF19D8756}" destId="{06AA5F2D-D683-405F-A266-B5C0EF2E1242}" srcOrd="0" destOrd="0" presId="urn:microsoft.com/office/officeart/2005/8/layout/hierarchy2"/>
    <dgm:cxn modelId="{1B9A8EF9-A8A0-4066-9852-45F925D7E052}" type="presParOf" srcId="{C04C0C1A-3A63-4D7F-9C2C-A96EF19D8756}" destId="{99EBB675-4AE0-48C5-9695-817C7BA4464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9B6EC6A-9ED5-4185-A3B9-2CAF880215C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CCF358-F204-4178-BCB7-5CA38A565019}">
      <dgm:prSet phldrT="[Текст]"/>
      <dgm:spPr/>
      <dgm:t>
        <a:bodyPr/>
        <a:lstStyle/>
        <a:p>
          <a:r>
            <a:rPr lang="ru-RU" dirty="0" smtClean="0"/>
            <a:t>По степени зависимости от активности АС</a:t>
          </a:r>
          <a:endParaRPr lang="ru-RU" dirty="0"/>
        </a:p>
      </dgm:t>
    </dgm:pt>
    <dgm:pt modelId="{F52D1812-D08C-4588-A670-71DFEAEAC3BA}" type="parTrans" cxnId="{49318132-78AE-4C08-845B-1C251E3A3547}">
      <dgm:prSet/>
      <dgm:spPr/>
      <dgm:t>
        <a:bodyPr/>
        <a:lstStyle/>
        <a:p>
          <a:endParaRPr lang="ru-RU"/>
        </a:p>
      </dgm:t>
    </dgm:pt>
    <dgm:pt modelId="{4BC217CE-D731-4D2A-8CFF-3D820610F444}" type="sibTrans" cxnId="{49318132-78AE-4C08-845B-1C251E3A3547}">
      <dgm:prSet/>
      <dgm:spPr/>
      <dgm:t>
        <a:bodyPr/>
        <a:lstStyle/>
        <a:p>
          <a:endParaRPr lang="ru-RU"/>
        </a:p>
      </dgm:t>
    </dgm:pt>
    <dgm:pt modelId="{0ED33F6A-FD05-4FFE-B948-E2C832C63DBD}">
      <dgm:prSet phldrT="[Текст]"/>
      <dgm:spPr/>
      <dgm:t>
        <a:bodyPr/>
        <a:lstStyle/>
        <a:p>
          <a:r>
            <a:rPr lang="ru-RU" dirty="0" smtClean="0"/>
            <a:t>Независимо от активности АС</a:t>
          </a:r>
          <a:endParaRPr lang="ru-RU" dirty="0"/>
        </a:p>
      </dgm:t>
    </dgm:pt>
    <dgm:pt modelId="{1C91D5E1-6030-4FC0-A7E7-4A64B4DACA9B}" type="parTrans" cxnId="{BDE01E8B-F842-4997-9ECF-B4243494EA08}">
      <dgm:prSet/>
      <dgm:spPr/>
      <dgm:t>
        <a:bodyPr/>
        <a:lstStyle/>
        <a:p>
          <a:endParaRPr lang="ru-RU"/>
        </a:p>
      </dgm:t>
    </dgm:pt>
    <dgm:pt modelId="{553C1F51-E7DB-495B-875D-80AC5DA10FD3}" type="sibTrans" cxnId="{BDE01E8B-F842-4997-9ECF-B4243494EA08}">
      <dgm:prSet/>
      <dgm:spPr/>
      <dgm:t>
        <a:bodyPr/>
        <a:lstStyle/>
        <a:p>
          <a:endParaRPr lang="ru-RU"/>
        </a:p>
      </dgm:t>
    </dgm:pt>
    <dgm:pt modelId="{D7246EAF-3F32-449E-988D-4800CCD4FF97}">
      <dgm:prSet phldrT="[Текст]"/>
      <dgm:spPr/>
      <dgm:t>
        <a:bodyPr/>
        <a:lstStyle/>
        <a:p>
          <a:r>
            <a:rPr lang="ru-RU" dirty="0" smtClean="0"/>
            <a:t>В процессе обработки данных</a:t>
          </a:r>
          <a:endParaRPr lang="ru-RU" dirty="0"/>
        </a:p>
      </dgm:t>
    </dgm:pt>
    <dgm:pt modelId="{D82C9BF6-53A3-4E7A-8387-57AFE5840AA9}" type="parTrans" cxnId="{E765F6D6-0FA3-43EC-8ED4-E7FF7E700085}">
      <dgm:prSet/>
      <dgm:spPr/>
      <dgm:t>
        <a:bodyPr/>
        <a:lstStyle/>
        <a:p>
          <a:endParaRPr lang="ru-RU"/>
        </a:p>
      </dgm:t>
    </dgm:pt>
    <dgm:pt modelId="{00723342-FBF1-4C93-A4F4-749B724B9C4C}" type="sibTrans" cxnId="{E765F6D6-0FA3-43EC-8ED4-E7FF7E700085}">
      <dgm:prSet/>
      <dgm:spPr/>
      <dgm:t>
        <a:bodyPr/>
        <a:lstStyle/>
        <a:p>
          <a:endParaRPr lang="ru-RU"/>
        </a:p>
      </dgm:t>
    </dgm:pt>
    <dgm:pt modelId="{78204BF5-3DD5-4B6A-8B62-916BBEDC85E8}" type="pres">
      <dgm:prSet presAssocID="{19B6EC6A-9ED5-4185-A3B9-2CAF880215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22E94B-2245-4841-8D7B-7024993044FE}" type="pres">
      <dgm:prSet presAssocID="{23CCF358-F204-4178-BCB7-5CA38A565019}" presName="root1" presStyleCnt="0"/>
      <dgm:spPr/>
    </dgm:pt>
    <dgm:pt modelId="{A95BE57C-20C0-42EB-A9EF-67DC2F37327D}" type="pres">
      <dgm:prSet presAssocID="{23CCF358-F204-4178-BCB7-5CA38A56501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1E3DB7-E896-4A47-BCE8-92F8DB29A4C1}" type="pres">
      <dgm:prSet presAssocID="{23CCF358-F204-4178-BCB7-5CA38A565019}" presName="level2hierChild" presStyleCnt="0"/>
      <dgm:spPr/>
    </dgm:pt>
    <dgm:pt modelId="{F7628E12-7E64-4F59-9BD7-C2313BE0053A}" type="pres">
      <dgm:prSet presAssocID="{1C91D5E1-6030-4FC0-A7E7-4A64B4DACA9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3B9D346-C222-4D98-BE6A-8BA18E319C1F}" type="pres">
      <dgm:prSet presAssocID="{1C91D5E1-6030-4FC0-A7E7-4A64B4DACA9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1807477-F2E5-4EA2-BF3B-0766AFDC7C16}" type="pres">
      <dgm:prSet presAssocID="{0ED33F6A-FD05-4FFE-B948-E2C832C63DBD}" presName="root2" presStyleCnt="0"/>
      <dgm:spPr/>
    </dgm:pt>
    <dgm:pt modelId="{5A67003F-B1C1-434E-9E94-E57F1F7B21E6}" type="pres">
      <dgm:prSet presAssocID="{0ED33F6A-FD05-4FFE-B948-E2C832C63DB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83FC53-F4E9-48C4-B64A-A1FB96D1B6BB}" type="pres">
      <dgm:prSet presAssocID="{0ED33F6A-FD05-4FFE-B948-E2C832C63DBD}" presName="level3hierChild" presStyleCnt="0"/>
      <dgm:spPr/>
    </dgm:pt>
    <dgm:pt modelId="{D184C46E-05B8-4E68-ADBB-6AA7E3744E04}" type="pres">
      <dgm:prSet presAssocID="{D82C9BF6-53A3-4E7A-8387-57AFE5840AA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1D12E4F2-C3DF-4D37-AE9B-A328BDC497E9}" type="pres">
      <dgm:prSet presAssocID="{D82C9BF6-53A3-4E7A-8387-57AFE5840AA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8EC98AF-7075-4FA4-B31C-2D4FA074FCE3}" type="pres">
      <dgm:prSet presAssocID="{D7246EAF-3F32-449E-988D-4800CCD4FF97}" presName="root2" presStyleCnt="0"/>
      <dgm:spPr/>
    </dgm:pt>
    <dgm:pt modelId="{EAD96C72-9E1C-47EC-8EEF-E4A5E298B89B}" type="pres">
      <dgm:prSet presAssocID="{D7246EAF-3F32-449E-988D-4800CCD4FF9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87D346-9307-47DF-8161-67A99AD86317}" type="pres">
      <dgm:prSet presAssocID="{D7246EAF-3F32-449E-988D-4800CCD4FF97}" presName="level3hierChild" presStyleCnt="0"/>
      <dgm:spPr/>
    </dgm:pt>
  </dgm:ptLst>
  <dgm:cxnLst>
    <dgm:cxn modelId="{A06A7A52-438D-413B-83BB-55A0C5F53EDA}" type="presOf" srcId="{D82C9BF6-53A3-4E7A-8387-57AFE5840AA9}" destId="{1D12E4F2-C3DF-4D37-AE9B-A328BDC497E9}" srcOrd="1" destOrd="0" presId="urn:microsoft.com/office/officeart/2005/8/layout/hierarchy2"/>
    <dgm:cxn modelId="{BDE01E8B-F842-4997-9ECF-B4243494EA08}" srcId="{23CCF358-F204-4178-BCB7-5CA38A565019}" destId="{0ED33F6A-FD05-4FFE-B948-E2C832C63DBD}" srcOrd="0" destOrd="0" parTransId="{1C91D5E1-6030-4FC0-A7E7-4A64B4DACA9B}" sibTransId="{553C1F51-E7DB-495B-875D-80AC5DA10FD3}"/>
    <dgm:cxn modelId="{38E517ED-0B0D-4B5F-98DE-6BD03DF97961}" type="presOf" srcId="{0ED33F6A-FD05-4FFE-B948-E2C832C63DBD}" destId="{5A67003F-B1C1-434E-9E94-E57F1F7B21E6}" srcOrd="0" destOrd="0" presId="urn:microsoft.com/office/officeart/2005/8/layout/hierarchy2"/>
    <dgm:cxn modelId="{E765F6D6-0FA3-43EC-8ED4-E7FF7E700085}" srcId="{23CCF358-F204-4178-BCB7-5CA38A565019}" destId="{D7246EAF-3F32-449E-988D-4800CCD4FF97}" srcOrd="1" destOrd="0" parTransId="{D82C9BF6-53A3-4E7A-8387-57AFE5840AA9}" sibTransId="{00723342-FBF1-4C93-A4F4-749B724B9C4C}"/>
    <dgm:cxn modelId="{DBBD2E5A-10B1-40D8-AEDF-F2568EA36A5B}" type="presOf" srcId="{1C91D5E1-6030-4FC0-A7E7-4A64B4DACA9B}" destId="{63B9D346-C222-4D98-BE6A-8BA18E319C1F}" srcOrd="1" destOrd="0" presId="urn:microsoft.com/office/officeart/2005/8/layout/hierarchy2"/>
    <dgm:cxn modelId="{47D2FFB4-DAD9-46C3-B44D-B6CF6E5697D4}" type="presOf" srcId="{D7246EAF-3F32-449E-988D-4800CCD4FF97}" destId="{EAD96C72-9E1C-47EC-8EEF-E4A5E298B89B}" srcOrd="0" destOrd="0" presId="urn:microsoft.com/office/officeart/2005/8/layout/hierarchy2"/>
    <dgm:cxn modelId="{26DB6DD6-200F-4A55-9E4A-2C87A3D24FB1}" type="presOf" srcId="{1C91D5E1-6030-4FC0-A7E7-4A64B4DACA9B}" destId="{F7628E12-7E64-4F59-9BD7-C2313BE0053A}" srcOrd="0" destOrd="0" presId="urn:microsoft.com/office/officeart/2005/8/layout/hierarchy2"/>
    <dgm:cxn modelId="{9029B5B8-2E56-4053-B63D-6DD0262F6933}" type="presOf" srcId="{D82C9BF6-53A3-4E7A-8387-57AFE5840AA9}" destId="{D184C46E-05B8-4E68-ADBB-6AA7E3744E04}" srcOrd="0" destOrd="0" presId="urn:microsoft.com/office/officeart/2005/8/layout/hierarchy2"/>
    <dgm:cxn modelId="{49318132-78AE-4C08-845B-1C251E3A3547}" srcId="{19B6EC6A-9ED5-4185-A3B9-2CAF880215C2}" destId="{23CCF358-F204-4178-BCB7-5CA38A565019}" srcOrd="0" destOrd="0" parTransId="{F52D1812-D08C-4588-A670-71DFEAEAC3BA}" sibTransId="{4BC217CE-D731-4D2A-8CFF-3D820610F444}"/>
    <dgm:cxn modelId="{EC186BEC-8B7B-475B-9F76-02DFF85137C0}" type="presOf" srcId="{19B6EC6A-9ED5-4185-A3B9-2CAF880215C2}" destId="{78204BF5-3DD5-4B6A-8B62-916BBEDC85E8}" srcOrd="0" destOrd="0" presId="urn:microsoft.com/office/officeart/2005/8/layout/hierarchy2"/>
    <dgm:cxn modelId="{AC6C7378-10CF-4E8B-8DD4-FEE4C11012E3}" type="presOf" srcId="{23CCF358-F204-4178-BCB7-5CA38A565019}" destId="{A95BE57C-20C0-42EB-A9EF-67DC2F37327D}" srcOrd="0" destOrd="0" presId="urn:microsoft.com/office/officeart/2005/8/layout/hierarchy2"/>
    <dgm:cxn modelId="{7A2A29FC-70A4-4CE6-9A56-E5F82970F4E7}" type="presParOf" srcId="{78204BF5-3DD5-4B6A-8B62-916BBEDC85E8}" destId="{A422E94B-2245-4841-8D7B-7024993044FE}" srcOrd="0" destOrd="0" presId="urn:microsoft.com/office/officeart/2005/8/layout/hierarchy2"/>
    <dgm:cxn modelId="{9884C294-9044-4593-AD9F-5A0F4C0B11A1}" type="presParOf" srcId="{A422E94B-2245-4841-8D7B-7024993044FE}" destId="{A95BE57C-20C0-42EB-A9EF-67DC2F37327D}" srcOrd="0" destOrd="0" presId="urn:microsoft.com/office/officeart/2005/8/layout/hierarchy2"/>
    <dgm:cxn modelId="{64A3A1AB-AE4C-48E6-A914-AD005FA46ADD}" type="presParOf" srcId="{A422E94B-2245-4841-8D7B-7024993044FE}" destId="{541E3DB7-E896-4A47-BCE8-92F8DB29A4C1}" srcOrd="1" destOrd="0" presId="urn:microsoft.com/office/officeart/2005/8/layout/hierarchy2"/>
    <dgm:cxn modelId="{E9832CFE-4997-4E87-903D-B93E29E12D26}" type="presParOf" srcId="{541E3DB7-E896-4A47-BCE8-92F8DB29A4C1}" destId="{F7628E12-7E64-4F59-9BD7-C2313BE0053A}" srcOrd="0" destOrd="0" presId="urn:microsoft.com/office/officeart/2005/8/layout/hierarchy2"/>
    <dgm:cxn modelId="{3615A54F-1D13-42B9-A162-6AC8AF0165DF}" type="presParOf" srcId="{F7628E12-7E64-4F59-9BD7-C2313BE0053A}" destId="{63B9D346-C222-4D98-BE6A-8BA18E319C1F}" srcOrd="0" destOrd="0" presId="urn:microsoft.com/office/officeart/2005/8/layout/hierarchy2"/>
    <dgm:cxn modelId="{5A8DAA00-963C-4BE4-BB9F-5835328D2501}" type="presParOf" srcId="{541E3DB7-E896-4A47-BCE8-92F8DB29A4C1}" destId="{61807477-F2E5-4EA2-BF3B-0766AFDC7C16}" srcOrd="1" destOrd="0" presId="urn:microsoft.com/office/officeart/2005/8/layout/hierarchy2"/>
    <dgm:cxn modelId="{42237C91-C7C5-4A7B-B885-1A413055CDB7}" type="presParOf" srcId="{61807477-F2E5-4EA2-BF3B-0766AFDC7C16}" destId="{5A67003F-B1C1-434E-9E94-E57F1F7B21E6}" srcOrd="0" destOrd="0" presId="urn:microsoft.com/office/officeart/2005/8/layout/hierarchy2"/>
    <dgm:cxn modelId="{EA481E08-E078-46EC-8CC9-CA954FB714B2}" type="presParOf" srcId="{61807477-F2E5-4EA2-BF3B-0766AFDC7C16}" destId="{1683FC53-F4E9-48C4-B64A-A1FB96D1B6BB}" srcOrd="1" destOrd="0" presId="urn:microsoft.com/office/officeart/2005/8/layout/hierarchy2"/>
    <dgm:cxn modelId="{BA11FF59-1B63-4A4A-8DD1-AFFF704F6EAE}" type="presParOf" srcId="{541E3DB7-E896-4A47-BCE8-92F8DB29A4C1}" destId="{D184C46E-05B8-4E68-ADBB-6AA7E3744E04}" srcOrd="2" destOrd="0" presId="urn:microsoft.com/office/officeart/2005/8/layout/hierarchy2"/>
    <dgm:cxn modelId="{427EE13A-54C6-4D6D-B74D-3BE7B5A2382A}" type="presParOf" srcId="{D184C46E-05B8-4E68-ADBB-6AA7E3744E04}" destId="{1D12E4F2-C3DF-4D37-AE9B-A328BDC497E9}" srcOrd="0" destOrd="0" presId="urn:microsoft.com/office/officeart/2005/8/layout/hierarchy2"/>
    <dgm:cxn modelId="{F7427A44-B71E-4EF0-B7AE-79744228EEE9}" type="presParOf" srcId="{541E3DB7-E896-4A47-BCE8-92F8DB29A4C1}" destId="{E8EC98AF-7075-4FA4-B31C-2D4FA074FCE3}" srcOrd="3" destOrd="0" presId="urn:microsoft.com/office/officeart/2005/8/layout/hierarchy2"/>
    <dgm:cxn modelId="{30638C1F-0F2E-437C-9C12-6AE3C23805D7}" type="presParOf" srcId="{E8EC98AF-7075-4FA4-B31C-2D4FA074FCE3}" destId="{EAD96C72-9E1C-47EC-8EEF-E4A5E298B89B}" srcOrd="0" destOrd="0" presId="urn:microsoft.com/office/officeart/2005/8/layout/hierarchy2"/>
    <dgm:cxn modelId="{87142C52-4924-425E-9F9D-10792ED600F3}" type="presParOf" srcId="{E8EC98AF-7075-4FA4-B31C-2D4FA074FCE3}" destId="{0B87D346-9307-47DF-8161-67A99AD8631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5E428A5-FFE2-4528-BCD5-8BE8540632B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AF307A-6AB5-4AE9-A1DB-43ECD1D9C4FB}">
      <dgm:prSet phldrT="[Текст]"/>
      <dgm:spPr/>
      <dgm:t>
        <a:bodyPr/>
        <a:lstStyle/>
        <a:p>
          <a:r>
            <a:rPr lang="ru-RU" dirty="0" smtClean="0"/>
            <a:t>По степени воздействия на АС</a:t>
          </a:r>
          <a:endParaRPr lang="ru-RU" dirty="0"/>
        </a:p>
      </dgm:t>
    </dgm:pt>
    <dgm:pt modelId="{42420604-E8FC-42EF-A457-31DF24FE99F2}" type="parTrans" cxnId="{8EE33B1D-D8DA-42DE-83B4-FAC789933F08}">
      <dgm:prSet/>
      <dgm:spPr/>
      <dgm:t>
        <a:bodyPr/>
        <a:lstStyle/>
        <a:p>
          <a:endParaRPr lang="ru-RU"/>
        </a:p>
      </dgm:t>
    </dgm:pt>
    <dgm:pt modelId="{83605C16-D4A0-4022-AC6A-5DC68C845D1C}" type="sibTrans" cxnId="{8EE33B1D-D8DA-42DE-83B4-FAC789933F08}">
      <dgm:prSet/>
      <dgm:spPr/>
      <dgm:t>
        <a:bodyPr/>
        <a:lstStyle/>
        <a:p>
          <a:endParaRPr lang="ru-RU"/>
        </a:p>
      </dgm:t>
    </dgm:pt>
    <dgm:pt modelId="{92A15621-D09F-4440-91F1-1D91E0D54DD1}">
      <dgm:prSet phldrT="[Текст]"/>
      <dgm:spPr/>
      <dgm:t>
        <a:bodyPr/>
        <a:lstStyle/>
        <a:p>
          <a:r>
            <a:rPr lang="ru-RU" dirty="0" smtClean="0"/>
            <a:t>Пассивные угрозы</a:t>
          </a:r>
          <a:endParaRPr lang="ru-RU" dirty="0"/>
        </a:p>
      </dgm:t>
    </dgm:pt>
    <dgm:pt modelId="{FC31583F-35B3-4588-9F75-40BFEA82EB26}" type="parTrans" cxnId="{907D5BC6-8189-4877-AFAD-2246D2F5B16B}">
      <dgm:prSet/>
      <dgm:spPr/>
      <dgm:t>
        <a:bodyPr/>
        <a:lstStyle/>
        <a:p>
          <a:endParaRPr lang="ru-RU"/>
        </a:p>
      </dgm:t>
    </dgm:pt>
    <dgm:pt modelId="{D450C9D6-8552-4A43-9B8F-F41661E027BB}" type="sibTrans" cxnId="{907D5BC6-8189-4877-AFAD-2246D2F5B16B}">
      <dgm:prSet/>
      <dgm:spPr/>
      <dgm:t>
        <a:bodyPr/>
        <a:lstStyle/>
        <a:p>
          <a:endParaRPr lang="ru-RU"/>
        </a:p>
      </dgm:t>
    </dgm:pt>
    <dgm:pt modelId="{57233C48-8114-4BCA-AFEF-F7790E7FB3C8}">
      <dgm:prSet phldrT="[Текст]"/>
      <dgm:spPr/>
      <dgm:t>
        <a:bodyPr/>
        <a:lstStyle/>
        <a:p>
          <a:r>
            <a:rPr lang="ru-RU" dirty="0" smtClean="0"/>
            <a:t>Активные угрозы</a:t>
          </a:r>
          <a:endParaRPr lang="ru-RU" dirty="0"/>
        </a:p>
      </dgm:t>
    </dgm:pt>
    <dgm:pt modelId="{C8262BA8-9D76-45EA-8EC9-9ED7B3211153}" type="parTrans" cxnId="{B5DFD576-14AF-4065-BBF8-46EC519CC7EA}">
      <dgm:prSet/>
      <dgm:spPr/>
      <dgm:t>
        <a:bodyPr/>
        <a:lstStyle/>
        <a:p>
          <a:endParaRPr lang="ru-RU"/>
        </a:p>
      </dgm:t>
    </dgm:pt>
    <dgm:pt modelId="{A582F16E-C950-479F-AA3B-2D5BD1A88D5F}" type="sibTrans" cxnId="{B5DFD576-14AF-4065-BBF8-46EC519CC7EA}">
      <dgm:prSet/>
      <dgm:spPr/>
      <dgm:t>
        <a:bodyPr/>
        <a:lstStyle/>
        <a:p>
          <a:endParaRPr lang="ru-RU"/>
        </a:p>
      </dgm:t>
    </dgm:pt>
    <dgm:pt modelId="{258DD7F3-50B0-419D-A6FC-708A62731597}" type="pres">
      <dgm:prSet presAssocID="{55E428A5-FFE2-4528-BCD5-8BE8540632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9E52E8-7DA4-43E1-BC87-A2A98AFBC24D}" type="pres">
      <dgm:prSet presAssocID="{6CAF307A-6AB5-4AE9-A1DB-43ECD1D9C4FB}" presName="root1" presStyleCnt="0"/>
      <dgm:spPr/>
    </dgm:pt>
    <dgm:pt modelId="{C4D3A707-4738-4195-BD3B-40A95FCDDEAE}" type="pres">
      <dgm:prSet presAssocID="{6CAF307A-6AB5-4AE9-A1DB-43ECD1D9C4F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C5FB6D-1EA5-4EB8-97F4-5DAAC95B3B9A}" type="pres">
      <dgm:prSet presAssocID="{6CAF307A-6AB5-4AE9-A1DB-43ECD1D9C4FB}" presName="level2hierChild" presStyleCnt="0"/>
      <dgm:spPr/>
    </dgm:pt>
    <dgm:pt modelId="{E880F919-D3AA-4FAA-9C77-272E85BC54D4}" type="pres">
      <dgm:prSet presAssocID="{FC31583F-35B3-4588-9F75-40BFEA82EB26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DD68430-F9C3-49A4-847C-6094B139BB89}" type="pres">
      <dgm:prSet presAssocID="{FC31583F-35B3-4588-9F75-40BFEA82EB26}" presName="connTx" presStyleLbl="parChTrans1D2" presStyleIdx="0" presStyleCnt="2"/>
      <dgm:spPr/>
      <dgm:t>
        <a:bodyPr/>
        <a:lstStyle/>
        <a:p>
          <a:endParaRPr lang="ru-RU"/>
        </a:p>
      </dgm:t>
    </dgm:pt>
    <dgm:pt modelId="{5D6EB859-F8FD-4DCC-8F5D-E35E34ECE14E}" type="pres">
      <dgm:prSet presAssocID="{92A15621-D09F-4440-91F1-1D91E0D54DD1}" presName="root2" presStyleCnt="0"/>
      <dgm:spPr/>
    </dgm:pt>
    <dgm:pt modelId="{0AB3BA06-B110-4B91-958E-9251A76DABDB}" type="pres">
      <dgm:prSet presAssocID="{92A15621-D09F-4440-91F1-1D91E0D54DD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E8C118-DD03-4C06-8911-DF9FDBD88DFB}" type="pres">
      <dgm:prSet presAssocID="{92A15621-D09F-4440-91F1-1D91E0D54DD1}" presName="level3hierChild" presStyleCnt="0"/>
      <dgm:spPr/>
    </dgm:pt>
    <dgm:pt modelId="{87D9B406-CAD8-4F27-BD5E-CC0E225144E0}" type="pres">
      <dgm:prSet presAssocID="{C8262BA8-9D76-45EA-8EC9-9ED7B321115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E8807C6-1D9C-4332-BEF9-488497BB0683}" type="pres">
      <dgm:prSet presAssocID="{C8262BA8-9D76-45EA-8EC9-9ED7B321115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6EFD7C8-5F6E-4489-9ADC-39C490CB8D0B}" type="pres">
      <dgm:prSet presAssocID="{57233C48-8114-4BCA-AFEF-F7790E7FB3C8}" presName="root2" presStyleCnt="0"/>
      <dgm:spPr/>
    </dgm:pt>
    <dgm:pt modelId="{E730FBD2-34D5-4DDA-9108-4A81B7EAF97C}" type="pres">
      <dgm:prSet presAssocID="{57233C48-8114-4BCA-AFEF-F7790E7FB3C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8A11DF-3C0A-4FBC-9676-1E50CA6D1293}" type="pres">
      <dgm:prSet presAssocID="{57233C48-8114-4BCA-AFEF-F7790E7FB3C8}" presName="level3hierChild" presStyleCnt="0"/>
      <dgm:spPr/>
    </dgm:pt>
  </dgm:ptLst>
  <dgm:cxnLst>
    <dgm:cxn modelId="{FB3E08BA-C71D-4F9A-ACCB-CF1B3AB026A1}" type="presOf" srcId="{6CAF307A-6AB5-4AE9-A1DB-43ECD1D9C4FB}" destId="{C4D3A707-4738-4195-BD3B-40A95FCDDEAE}" srcOrd="0" destOrd="0" presId="urn:microsoft.com/office/officeart/2005/8/layout/hierarchy2"/>
    <dgm:cxn modelId="{EB511560-B239-4525-84CA-9F0DC1155345}" type="presOf" srcId="{57233C48-8114-4BCA-AFEF-F7790E7FB3C8}" destId="{E730FBD2-34D5-4DDA-9108-4A81B7EAF97C}" srcOrd="0" destOrd="0" presId="urn:microsoft.com/office/officeart/2005/8/layout/hierarchy2"/>
    <dgm:cxn modelId="{12181CED-6760-41F3-A484-A3BB8D09CE89}" type="presOf" srcId="{92A15621-D09F-4440-91F1-1D91E0D54DD1}" destId="{0AB3BA06-B110-4B91-958E-9251A76DABDB}" srcOrd="0" destOrd="0" presId="urn:microsoft.com/office/officeart/2005/8/layout/hierarchy2"/>
    <dgm:cxn modelId="{907D5BC6-8189-4877-AFAD-2246D2F5B16B}" srcId="{6CAF307A-6AB5-4AE9-A1DB-43ECD1D9C4FB}" destId="{92A15621-D09F-4440-91F1-1D91E0D54DD1}" srcOrd="0" destOrd="0" parTransId="{FC31583F-35B3-4588-9F75-40BFEA82EB26}" sibTransId="{D450C9D6-8552-4A43-9B8F-F41661E027BB}"/>
    <dgm:cxn modelId="{E54E663E-C242-4A3B-ACD2-AB4E9FC0E9F7}" type="presOf" srcId="{FC31583F-35B3-4588-9F75-40BFEA82EB26}" destId="{E880F919-D3AA-4FAA-9C77-272E85BC54D4}" srcOrd="0" destOrd="0" presId="urn:microsoft.com/office/officeart/2005/8/layout/hierarchy2"/>
    <dgm:cxn modelId="{7A14AA3A-9D23-4F81-BE09-F006F8CD892A}" type="presOf" srcId="{55E428A5-FFE2-4528-BCD5-8BE8540632B1}" destId="{258DD7F3-50B0-419D-A6FC-708A62731597}" srcOrd="0" destOrd="0" presId="urn:microsoft.com/office/officeart/2005/8/layout/hierarchy2"/>
    <dgm:cxn modelId="{8EE33B1D-D8DA-42DE-83B4-FAC789933F08}" srcId="{55E428A5-FFE2-4528-BCD5-8BE8540632B1}" destId="{6CAF307A-6AB5-4AE9-A1DB-43ECD1D9C4FB}" srcOrd="0" destOrd="0" parTransId="{42420604-E8FC-42EF-A457-31DF24FE99F2}" sibTransId="{83605C16-D4A0-4022-AC6A-5DC68C845D1C}"/>
    <dgm:cxn modelId="{4C53DEE8-E537-4D21-94AD-10F42A1729B7}" type="presOf" srcId="{C8262BA8-9D76-45EA-8EC9-9ED7B3211153}" destId="{87D9B406-CAD8-4F27-BD5E-CC0E225144E0}" srcOrd="0" destOrd="0" presId="urn:microsoft.com/office/officeart/2005/8/layout/hierarchy2"/>
    <dgm:cxn modelId="{2B400B61-7358-4842-86E2-4B56C3B77E2A}" type="presOf" srcId="{C8262BA8-9D76-45EA-8EC9-9ED7B3211153}" destId="{AE8807C6-1D9C-4332-BEF9-488497BB0683}" srcOrd="1" destOrd="0" presId="urn:microsoft.com/office/officeart/2005/8/layout/hierarchy2"/>
    <dgm:cxn modelId="{236D2A5E-4BD2-4706-A831-BBA9751A8A52}" type="presOf" srcId="{FC31583F-35B3-4588-9F75-40BFEA82EB26}" destId="{ADD68430-F9C3-49A4-847C-6094B139BB89}" srcOrd="1" destOrd="0" presId="urn:microsoft.com/office/officeart/2005/8/layout/hierarchy2"/>
    <dgm:cxn modelId="{B5DFD576-14AF-4065-BBF8-46EC519CC7EA}" srcId="{6CAF307A-6AB5-4AE9-A1DB-43ECD1D9C4FB}" destId="{57233C48-8114-4BCA-AFEF-F7790E7FB3C8}" srcOrd="1" destOrd="0" parTransId="{C8262BA8-9D76-45EA-8EC9-9ED7B3211153}" sibTransId="{A582F16E-C950-479F-AA3B-2D5BD1A88D5F}"/>
    <dgm:cxn modelId="{5ABE1AFF-CDED-454F-80F4-178F76C8397E}" type="presParOf" srcId="{258DD7F3-50B0-419D-A6FC-708A62731597}" destId="{949E52E8-7DA4-43E1-BC87-A2A98AFBC24D}" srcOrd="0" destOrd="0" presId="urn:microsoft.com/office/officeart/2005/8/layout/hierarchy2"/>
    <dgm:cxn modelId="{3A48AACB-7360-4A51-BC6B-FBAE9BDAE030}" type="presParOf" srcId="{949E52E8-7DA4-43E1-BC87-A2A98AFBC24D}" destId="{C4D3A707-4738-4195-BD3B-40A95FCDDEAE}" srcOrd="0" destOrd="0" presId="urn:microsoft.com/office/officeart/2005/8/layout/hierarchy2"/>
    <dgm:cxn modelId="{359251D8-D9C5-49B7-8B92-2FEA7ABAC5EE}" type="presParOf" srcId="{949E52E8-7DA4-43E1-BC87-A2A98AFBC24D}" destId="{28C5FB6D-1EA5-4EB8-97F4-5DAAC95B3B9A}" srcOrd="1" destOrd="0" presId="urn:microsoft.com/office/officeart/2005/8/layout/hierarchy2"/>
    <dgm:cxn modelId="{D04B4DD1-274F-42AF-B9F7-E2BBC63306CF}" type="presParOf" srcId="{28C5FB6D-1EA5-4EB8-97F4-5DAAC95B3B9A}" destId="{E880F919-D3AA-4FAA-9C77-272E85BC54D4}" srcOrd="0" destOrd="0" presId="urn:microsoft.com/office/officeart/2005/8/layout/hierarchy2"/>
    <dgm:cxn modelId="{2C36FDFD-70AD-4A0C-83E3-9B46DC95E8F4}" type="presParOf" srcId="{E880F919-D3AA-4FAA-9C77-272E85BC54D4}" destId="{ADD68430-F9C3-49A4-847C-6094B139BB89}" srcOrd="0" destOrd="0" presId="urn:microsoft.com/office/officeart/2005/8/layout/hierarchy2"/>
    <dgm:cxn modelId="{8F13D206-A75E-47B3-B3E1-7E03136A96A9}" type="presParOf" srcId="{28C5FB6D-1EA5-4EB8-97F4-5DAAC95B3B9A}" destId="{5D6EB859-F8FD-4DCC-8F5D-E35E34ECE14E}" srcOrd="1" destOrd="0" presId="urn:microsoft.com/office/officeart/2005/8/layout/hierarchy2"/>
    <dgm:cxn modelId="{4E58EFD8-C65C-4A14-8F64-177992EF228F}" type="presParOf" srcId="{5D6EB859-F8FD-4DCC-8F5D-E35E34ECE14E}" destId="{0AB3BA06-B110-4B91-958E-9251A76DABDB}" srcOrd="0" destOrd="0" presId="urn:microsoft.com/office/officeart/2005/8/layout/hierarchy2"/>
    <dgm:cxn modelId="{0B04463C-3C7E-4140-8351-D8E50C46BFC9}" type="presParOf" srcId="{5D6EB859-F8FD-4DCC-8F5D-E35E34ECE14E}" destId="{62E8C118-DD03-4C06-8911-DF9FDBD88DFB}" srcOrd="1" destOrd="0" presId="urn:microsoft.com/office/officeart/2005/8/layout/hierarchy2"/>
    <dgm:cxn modelId="{6B06532E-7A26-41E2-9E83-ED950EB7993D}" type="presParOf" srcId="{28C5FB6D-1EA5-4EB8-97F4-5DAAC95B3B9A}" destId="{87D9B406-CAD8-4F27-BD5E-CC0E225144E0}" srcOrd="2" destOrd="0" presId="urn:microsoft.com/office/officeart/2005/8/layout/hierarchy2"/>
    <dgm:cxn modelId="{A09C1AC7-547D-43B7-AB58-E94B2AE9DA83}" type="presParOf" srcId="{87D9B406-CAD8-4F27-BD5E-CC0E225144E0}" destId="{AE8807C6-1D9C-4332-BEF9-488497BB0683}" srcOrd="0" destOrd="0" presId="urn:microsoft.com/office/officeart/2005/8/layout/hierarchy2"/>
    <dgm:cxn modelId="{7CF5A2FF-2077-4AFF-8721-DDBEC63AC791}" type="presParOf" srcId="{28C5FB6D-1EA5-4EB8-97F4-5DAAC95B3B9A}" destId="{86EFD7C8-5F6E-4489-9ADC-39C490CB8D0B}" srcOrd="3" destOrd="0" presId="urn:microsoft.com/office/officeart/2005/8/layout/hierarchy2"/>
    <dgm:cxn modelId="{1FF51EAD-4201-4786-8D1A-262F2C295279}" type="presParOf" srcId="{86EFD7C8-5F6E-4489-9ADC-39C490CB8D0B}" destId="{E730FBD2-34D5-4DDA-9108-4A81B7EAF97C}" srcOrd="0" destOrd="0" presId="urn:microsoft.com/office/officeart/2005/8/layout/hierarchy2"/>
    <dgm:cxn modelId="{6E22C910-5E45-4A78-A2FA-530CBEB6BCB7}" type="presParOf" srcId="{86EFD7C8-5F6E-4489-9ADC-39C490CB8D0B}" destId="{358A11DF-3C0A-4FBC-9676-1E50CA6D129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B3460C-C0AF-41C5-A406-56FF03C72E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749214-CB0A-46BF-9EAA-D7235DCF4531}">
      <dgm:prSet phldrT="[Текст]"/>
      <dgm:spPr/>
      <dgm:t>
        <a:bodyPr/>
        <a:lstStyle/>
        <a:p>
          <a:r>
            <a:rPr lang="ru-RU" dirty="0" smtClean="0"/>
            <a:t>По этапам доступа пользователей или программ к ресурсам</a:t>
          </a:r>
          <a:endParaRPr lang="ru-RU" dirty="0"/>
        </a:p>
      </dgm:t>
    </dgm:pt>
    <dgm:pt modelId="{25262FAD-E22F-4127-925B-1DB4D140A914}" type="parTrans" cxnId="{2B76E5DA-870E-4E67-AD0B-3D7DEEDB078A}">
      <dgm:prSet/>
      <dgm:spPr/>
      <dgm:t>
        <a:bodyPr/>
        <a:lstStyle/>
        <a:p>
          <a:endParaRPr lang="ru-RU"/>
        </a:p>
      </dgm:t>
    </dgm:pt>
    <dgm:pt modelId="{142FF4A4-B839-467E-9B65-C5887E3CC95A}" type="sibTrans" cxnId="{2B76E5DA-870E-4E67-AD0B-3D7DEEDB078A}">
      <dgm:prSet/>
      <dgm:spPr/>
      <dgm:t>
        <a:bodyPr/>
        <a:lstStyle/>
        <a:p>
          <a:endParaRPr lang="ru-RU"/>
        </a:p>
      </dgm:t>
    </dgm:pt>
    <dgm:pt modelId="{FEA6B27B-5869-4F0B-9B0A-CDAE3C59677A}">
      <dgm:prSet phldrT="[Текст]"/>
      <dgm:spPr/>
      <dgm:t>
        <a:bodyPr/>
        <a:lstStyle/>
        <a:p>
          <a:r>
            <a:rPr lang="ru-RU" dirty="0" smtClean="0"/>
            <a:t>Проявляющиеся на этапе доступа к ресурсам </a:t>
          </a:r>
          <a:endParaRPr lang="ru-RU" dirty="0"/>
        </a:p>
      </dgm:t>
    </dgm:pt>
    <dgm:pt modelId="{4550274B-EC25-441C-B45B-FE1328B6D4F0}" type="parTrans" cxnId="{FCD4BB38-4DBA-42D4-A0B0-291C78C6729E}">
      <dgm:prSet/>
      <dgm:spPr/>
      <dgm:t>
        <a:bodyPr/>
        <a:lstStyle/>
        <a:p>
          <a:endParaRPr lang="ru-RU"/>
        </a:p>
      </dgm:t>
    </dgm:pt>
    <dgm:pt modelId="{FD1F880A-DAD9-4D9D-AC55-95E0043BEEDE}" type="sibTrans" cxnId="{FCD4BB38-4DBA-42D4-A0B0-291C78C6729E}">
      <dgm:prSet/>
      <dgm:spPr/>
      <dgm:t>
        <a:bodyPr/>
        <a:lstStyle/>
        <a:p>
          <a:endParaRPr lang="ru-RU"/>
        </a:p>
      </dgm:t>
    </dgm:pt>
    <dgm:pt modelId="{12DEF157-8391-4214-B9B9-EDD93D914EAB}">
      <dgm:prSet phldrT="[Текст]"/>
      <dgm:spPr/>
      <dgm:t>
        <a:bodyPr/>
        <a:lstStyle/>
        <a:p>
          <a:r>
            <a:rPr lang="ru-RU" dirty="0" smtClean="0"/>
            <a:t>Проявляющиеся после разрешения доступа к ресурсам </a:t>
          </a:r>
          <a:endParaRPr lang="ru-RU" dirty="0"/>
        </a:p>
      </dgm:t>
    </dgm:pt>
    <dgm:pt modelId="{3799745D-4A0F-4EE0-9D57-01D3F3D44E09}" type="parTrans" cxnId="{FB3BB6AA-2C75-45B8-9999-1D84B193784A}">
      <dgm:prSet/>
      <dgm:spPr/>
      <dgm:t>
        <a:bodyPr/>
        <a:lstStyle/>
        <a:p>
          <a:endParaRPr lang="ru-RU"/>
        </a:p>
      </dgm:t>
    </dgm:pt>
    <dgm:pt modelId="{542CC6D3-9692-4A82-877A-8269D6F16211}" type="sibTrans" cxnId="{FB3BB6AA-2C75-45B8-9999-1D84B193784A}">
      <dgm:prSet/>
      <dgm:spPr/>
      <dgm:t>
        <a:bodyPr/>
        <a:lstStyle/>
        <a:p>
          <a:endParaRPr lang="ru-RU"/>
        </a:p>
      </dgm:t>
    </dgm:pt>
    <dgm:pt modelId="{7E74F529-56F8-488B-82C2-E8F6D523857A}" type="pres">
      <dgm:prSet presAssocID="{36B3460C-C0AF-41C5-A406-56FF03C72E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BE1D40-DBEE-4A73-B8A0-8931044E329F}" type="pres">
      <dgm:prSet presAssocID="{86749214-CB0A-46BF-9EAA-D7235DCF4531}" presName="root1" presStyleCnt="0"/>
      <dgm:spPr/>
    </dgm:pt>
    <dgm:pt modelId="{206DE574-8F23-4AFE-9C50-0B1BEAAF266A}" type="pres">
      <dgm:prSet presAssocID="{86749214-CB0A-46BF-9EAA-D7235DCF453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ED8D17-448A-40B4-93AD-FB89F1DBDFEE}" type="pres">
      <dgm:prSet presAssocID="{86749214-CB0A-46BF-9EAA-D7235DCF4531}" presName="level2hierChild" presStyleCnt="0"/>
      <dgm:spPr/>
    </dgm:pt>
    <dgm:pt modelId="{370989E9-39BC-41C7-9916-6E65557B9B3D}" type="pres">
      <dgm:prSet presAssocID="{4550274B-EC25-441C-B45B-FE1328B6D4F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EAB9C88-BF76-43D9-AEFC-38DA8796F4E6}" type="pres">
      <dgm:prSet presAssocID="{4550274B-EC25-441C-B45B-FE1328B6D4F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9FAC49E-6271-49CB-8429-2F1023F2B19E}" type="pres">
      <dgm:prSet presAssocID="{FEA6B27B-5869-4F0B-9B0A-CDAE3C59677A}" presName="root2" presStyleCnt="0"/>
      <dgm:spPr/>
    </dgm:pt>
    <dgm:pt modelId="{089B2717-A358-4EEF-ABF6-374E18698D4E}" type="pres">
      <dgm:prSet presAssocID="{FEA6B27B-5869-4F0B-9B0A-CDAE3C59677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BBCCC1-A64B-43B4-BE9D-4A78B216EEBD}" type="pres">
      <dgm:prSet presAssocID="{FEA6B27B-5869-4F0B-9B0A-CDAE3C59677A}" presName="level3hierChild" presStyleCnt="0"/>
      <dgm:spPr/>
    </dgm:pt>
    <dgm:pt modelId="{2734060E-D480-4B53-886E-B18D79A0AE06}" type="pres">
      <dgm:prSet presAssocID="{3799745D-4A0F-4EE0-9D57-01D3F3D44E0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C5EB0F0-E9B9-46FE-822D-43107F97F80E}" type="pres">
      <dgm:prSet presAssocID="{3799745D-4A0F-4EE0-9D57-01D3F3D44E0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F63EB9CA-0C10-4B6C-877A-C010DB432178}" type="pres">
      <dgm:prSet presAssocID="{12DEF157-8391-4214-B9B9-EDD93D914EAB}" presName="root2" presStyleCnt="0"/>
      <dgm:spPr/>
    </dgm:pt>
    <dgm:pt modelId="{D60DDC70-F096-41B3-9829-4EACA98BF124}" type="pres">
      <dgm:prSet presAssocID="{12DEF157-8391-4214-B9B9-EDD93D914EA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292014-F46E-4CC9-BBF2-DCDA575EDF14}" type="pres">
      <dgm:prSet presAssocID="{12DEF157-8391-4214-B9B9-EDD93D914EAB}" presName="level3hierChild" presStyleCnt="0"/>
      <dgm:spPr/>
    </dgm:pt>
  </dgm:ptLst>
  <dgm:cxnLst>
    <dgm:cxn modelId="{FB3BB6AA-2C75-45B8-9999-1D84B193784A}" srcId="{86749214-CB0A-46BF-9EAA-D7235DCF4531}" destId="{12DEF157-8391-4214-B9B9-EDD93D914EAB}" srcOrd="1" destOrd="0" parTransId="{3799745D-4A0F-4EE0-9D57-01D3F3D44E09}" sibTransId="{542CC6D3-9692-4A82-877A-8269D6F16211}"/>
    <dgm:cxn modelId="{FCD4BB38-4DBA-42D4-A0B0-291C78C6729E}" srcId="{86749214-CB0A-46BF-9EAA-D7235DCF4531}" destId="{FEA6B27B-5869-4F0B-9B0A-CDAE3C59677A}" srcOrd="0" destOrd="0" parTransId="{4550274B-EC25-441C-B45B-FE1328B6D4F0}" sibTransId="{FD1F880A-DAD9-4D9D-AC55-95E0043BEEDE}"/>
    <dgm:cxn modelId="{2B76E5DA-870E-4E67-AD0B-3D7DEEDB078A}" srcId="{36B3460C-C0AF-41C5-A406-56FF03C72E32}" destId="{86749214-CB0A-46BF-9EAA-D7235DCF4531}" srcOrd="0" destOrd="0" parTransId="{25262FAD-E22F-4127-925B-1DB4D140A914}" sibTransId="{142FF4A4-B839-467E-9B65-C5887E3CC95A}"/>
    <dgm:cxn modelId="{F7983EFE-B373-402F-B897-4C59FDDC8CA1}" type="presOf" srcId="{4550274B-EC25-441C-B45B-FE1328B6D4F0}" destId="{370989E9-39BC-41C7-9916-6E65557B9B3D}" srcOrd="0" destOrd="0" presId="urn:microsoft.com/office/officeart/2005/8/layout/hierarchy2"/>
    <dgm:cxn modelId="{6E830247-B050-4C5B-A618-18B84DCE72E3}" type="presOf" srcId="{3799745D-4A0F-4EE0-9D57-01D3F3D44E09}" destId="{0C5EB0F0-E9B9-46FE-822D-43107F97F80E}" srcOrd="1" destOrd="0" presId="urn:microsoft.com/office/officeart/2005/8/layout/hierarchy2"/>
    <dgm:cxn modelId="{E5C4B50C-3B09-4922-934A-53DCDCE4F63C}" type="presOf" srcId="{3799745D-4A0F-4EE0-9D57-01D3F3D44E09}" destId="{2734060E-D480-4B53-886E-B18D79A0AE06}" srcOrd="0" destOrd="0" presId="urn:microsoft.com/office/officeart/2005/8/layout/hierarchy2"/>
    <dgm:cxn modelId="{F22984CE-869E-4CD7-A2B9-B5E7628F0031}" type="presOf" srcId="{36B3460C-C0AF-41C5-A406-56FF03C72E32}" destId="{7E74F529-56F8-488B-82C2-E8F6D523857A}" srcOrd="0" destOrd="0" presId="urn:microsoft.com/office/officeart/2005/8/layout/hierarchy2"/>
    <dgm:cxn modelId="{E303E88C-575D-4BD5-8393-85C10796D242}" type="presOf" srcId="{12DEF157-8391-4214-B9B9-EDD93D914EAB}" destId="{D60DDC70-F096-41B3-9829-4EACA98BF124}" srcOrd="0" destOrd="0" presId="urn:microsoft.com/office/officeart/2005/8/layout/hierarchy2"/>
    <dgm:cxn modelId="{12BF0E8B-137F-48C0-BBC9-5B4992B66554}" type="presOf" srcId="{FEA6B27B-5869-4F0B-9B0A-CDAE3C59677A}" destId="{089B2717-A358-4EEF-ABF6-374E18698D4E}" srcOrd="0" destOrd="0" presId="urn:microsoft.com/office/officeart/2005/8/layout/hierarchy2"/>
    <dgm:cxn modelId="{E8BA3CD2-F9CD-4C36-AFD6-219B66DD5A35}" type="presOf" srcId="{4550274B-EC25-441C-B45B-FE1328B6D4F0}" destId="{1EAB9C88-BF76-43D9-AEFC-38DA8796F4E6}" srcOrd="1" destOrd="0" presId="urn:microsoft.com/office/officeart/2005/8/layout/hierarchy2"/>
    <dgm:cxn modelId="{4295FFE7-7966-4F86-8F93-38CE6C2F0EE1}" type="presOf" srcId="{86749214-CB0A-46BF-9EAA-D7235DCF4531}" destId="{206DE574-8F23-4AFE-9C50-0B1BEAAF266A}" srcOrd="0" destOrd="0" presId="urn:microsoft.com/office/officeart/2005/8/layout/hierarchy2"/>
    <dgm:cxn modelId="{BC31D308-8BB6-4A0F-BEC6-4561CF8FBE50}" type="presParOf" srcId="{7E74F529-56F8-488B-82C2-E8F6D523857A}" destId="{66BE1D40-DBEE-4A73-B8A0-8931044E329F}" srcOrd="0" destOrd="0" presId="urn:microsoft.com/office/officeart/2005/8/layout/hierarchy2"/>
    <dgm:cxn modelId="{95EC5A98-3391-48A2-9363-7BA868FCA0A0}" type="presParOf" srcId="{66BE1D40-DBEE-4A73-B8A0-8931044E329F}" destId="{206DE574-8F23-4AFE-9C50-0B1BEAAF266A}" srcOrd="0" destOrd="0" presId="urn:microsoft.com/office/officeart/2005/8/layout/hierarchy2"/>
    <dgm:cxn modelId="{FEEC3382-15F6-4473-A265-1B0BF8A32337}" type="presParOf" srcId="{66BE1D40-DBEE-4A73-B8A0-8931044E329F}" destId="{EBED8D17-448A-40B4-93AD-FB89F1DBDFEE}" srcOrd="1" destOrd="0" presId="urn:microsoft.com/office/officeart/2005/8/layout/hierarchy2"/>
    <dgm:cxn modelId="{57CE5149-4AB5-4379-899E-13575F3A04AA}" type="presParOf" srcId="{EBED8D17-448A-40B4-93AD-FB89F1DBDFEE}" destId="{370989E9-39BC-41C7-9916-6E65557B9B3D}" srcOrd="0" destOrd="0" presId="urn:microsoft.com/office/officeart/2005/8/layout/hierarchy2"/>
    <dgm:cxn modelId="{F1B83C64-06B4-42CA-BD28-2C23753D9E24}" type="presParOf" srcId="{370989E9-39BC-41C7-9916-6E65557B9B3D}" destId="{1EAB9C88-BF76-43D9-AEFC-38DA8796F4E6}" srcOrd="0" destOrd="0" presId="urn:microsoft.com/office/officeart/2005/8/layout/hierarchy2"/>
    <dgm:cxn modelId="{D63C96D7-01A9-40ED-89FB-5DE7FB199BF4}" type="presParOf" srcId="{EBED8D17-448A-40B4-93AD-FB89F1DBDFEE}" destId="{F9FAC49E-6271-49CB-8429-2F1023F2B19E}" srcOrd="1" destOrd="0" presId="urn:microsoft.com/office/officeart/2005/8/layout/hierarchy2"/>
    <dgm:cxn modelId="{76BA2E08-4803-4B25-ACEF-FAEC82A331AA}" type="presParOf" srcId="{F9FAC49E-6271-49CB-8429-2F1023F2B19E}" destId="{089B2717-A358-4EEF-ABF6-374E18698D4E}" srcOrd="0" destOrd="0" presId="urn:microsoft.com/office/officeart/2005/8/layout/hierarchy2"/>
    <dgm:cxn modelId="{10A34146-D71E-44E6-8A65-91583AB13920}" type="presParOf" srcId="{F9FAC49E-6271-49CB-8429-2F1023F2B19E}" destId="{37BBCCC1-A64B-43B4-BE9D-4A78B216EEBD}" srcOrd="1" destOrd="0" presId="urn:microsoft.com/office/officeart/2005/8/layout/hierarchy2"/>
    <dgm:cxn modelId="{863B2849-5292-4A95-BAF7-6AFA5C1730F6}" type="presParOf" srcId="{EBED8D17-448A-40B4-93AD-FB89F1DBDFEE}" destId="{2734060E-D480-4B53-886E-B18D79A0AE06}" srcOrd="2" destOrd="0" presId="urn:microsoft.com/office/officeart/2005/8/layout/hierarchy2"/>
    <dgm:cxn modelId="{1FB13EFA-BE73-458B-B934-E6104D33FA2B}" type="presParOf" srcId="{2734060E-D480-4B53-886E-B18D79A0AE06}" destId="{0C5EB0F0-E9B9-46FE-822D-43107F97F80E}" srcOrd="0" destOrd="0" presId="urn:microsoft.com/office/officeart/2005/8/layout/hierarchy2"/>
    <dgm:cxn modelId="{930AD93E-ACA6-4F7C-87CF-66DED33B549D}" type="presParOf" srcId="{EBED8D17-448A-40B4-93AD-FB89F1DBDFEE}" destId="{F63EB9CA-0C10-4B6C-877A-C010DB432178}" srcOrd="3" destOrd="0" presId="urn:microsoft.com/office/officeart/2005/8/layout/hierarchy2"/>
    <dgm:cxn modelId="{F4B5165C-4518-4412-B1E7-6CCFCB3BF787}" type="presParOf" srcId="{F63EB9CA-0C10-4B6C-877A-C010DB432178}" destId="{D60DDC70-F096-41B3-9829-4EACA98BF124}" srcOrd="0" destOrd="0" presId="urn:microsoft.com/office/officeart/2005/8/layout/hierarchy2"/>
    <dgm:cxn modelId="{2284BE7C-121A-46BF-A6D1-1E2139C1AB28}" type="presParOf" srcId="{F63EB9CA-0C10-4B6C-877A-C010DB432178}" destId="{19292014-F46E-4CC9-BBF2-DCDA575EDF1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232B3-56E6-43F0-98D2-2046412225EF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Источник угроз безопасности</a:t>
          </a:r>
          <a:endParaRPr lang="ru-RU" sz="2000" kern="1200" dirty="0"/>
        </a:p>
      </dsp:txBody>
      <dsp:txXfrm>
        <a:off x="45225" y="1652410"/>
        <a:ext cx="2085893" cy="1221142"/>
      </dsp:txXfrm>
    </dsp:sp>
    <dsp:sp modelId="{C84F237E-F7B7-4101-ACC1-C4F3FE44A181}">
      <dsp:nvSpPr>
        <dsp:cNvPr id="0" name=""/>
        <dsp:cNvSpPr/>
      </dsp:nvSpPr>
      <dsp:spPr>
        <a:xfrm>
          <a:off x="2170585" y="1994908"/>
          <a:ext cx="887743" cy="5361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170585" y="2102137"/>
        <a:ext cx="726900" cy="321687"/>
      </dsp:txXfrm>
    </dsp:sp>
    <dsp:sp modelId="{2731AAB2-9A19-421F-81B2-B433E73C7AA7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Среда распространения или воздействия</a:t>
          </a:r>
          <a:endParaRPr lang="ru-RU" sz="2000" kern="1200" dirty="0"/>
        </a:p>
      </dsp:txBody>
      <dsp:txXfrm>
        <a:off x="3071853" y="1652410"/>
        <a:ext cx="2085893" cy="1221142"/>
      </dsp:txXfrm>
    </dsp:sp>
    <dsp:sp modelId="{6AEC0D13-9E24-4EA7-BFC8-4DB36E97E0BB}">
      <dsp:nvSpPr>
        <dsp:cNvPr id="0" name=""/>
        <dsp:cNvSpPr/>
      </dsp:nvSpPr>
      <dsp:spPr>
        <a:xfrm>
          <a:off x="5194922" y="1994908"/>
          <a:ext cx="892326" cy="5361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194922" y="2102137"/>
        <a:ext cx="731483" cy="321687"/>
      </dsp:txXfrm>
    </dsp:sp>
    <dsp:sp modelId="{6E91346C-7C71-434E-8847-35EE3526416D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Носитель</a:t>
          </a:r>
          <a:endParaRPr lang="ru-RU" sz="2000" kern="1200" dirty="0"/>
        </a:p>
      </dsp:txBody>
      <dsp:txXfrm>
        <a:off x="6098481" y="1652410"/>
        <a:ext cx="2085893" cy="12211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3DDCF-C1F4-4CF7-A43B-E80AC453B852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 способу доступа к ресурсам </a:t>
          </a:r>
          <a:endParaRPr lang="ru-RU" sz="2400" kern="1200" dirty="0"/>
        </a:p>
      </dsp:txBody>
      <dsp:txXfrm>
        <a:off x="54469" y="1456791"/>
        <a:ext cx="3325085" cy="1612379"/>
      </dsp:txXfrm>
    </dsp:sp>
    <dsp:sp modelId="{45EA96CE-EE8A-479A-AF4F-D67F85CB1B4F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0EECCC0F-EC75-4CE8-8CA8-D855058123CC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Угрозы с использованием стандартного пути доступа к ресурсам </a:t>
          </a:r>
          <a:endParaRPr lang="ru-RU" sz="2400" kern="1200" dirty="0"/>
        </a:p>
      </dsp:txBody>
      <dsp:txXfrm>
        <a:off x="4850045" y="471985"/>
        <a:ext cx="3325085" cy="1612379"/>
      </dsp:txXfrm>
    </dsp:sp>
    <dsp:sp modelId="{2AD16FDC-DD38-4D19-B8AA-459AA292E9B9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6AC11B8F-ACBE-4D62-A624-D44DC8FE87D3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Угрозы с использованием скрытого нестандартно пути доступа к ресурсам</a:t>
          </a:r>
          <a:endParaRPr lang="ru-RU" sz="2400" kern="1200" dirty="0"/>
        </a:p>
      </dsp:txBody>
      <dsp:txXfrm>
        <a:off x="4850045" y="2441597"/>
        <a:ext cx="3325085" cy="161237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9FC2D-6F4D-4216-A981-B776037D2568}">
      <dsp:nvSpPr>
        <dsp:cNvPr id="0" name=""/>
        <dsp:cNvSpPr/>
      </dsp:nvSpPr>
      <dsp:spPr>
        <a:xfrm>
          <a:off x="1675023" y="175469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текущему месту расположения информации</a:t>
          </a:r>
          <a:endParaRPr lang="ru-RU" sz="1600" kern="1200" dirty="0"/>
        </a:p>
      </dsp:txBody>
      <dsp:txXfrm>
        <a:off x="1704797" y="1784468"/>
        <a:ext cx="1973599" cy="957025"/>
      </dsp:txXfrm>
    </dsp:sp>
    <dsp:sp modelId="{D47036DC-56B4-4F5F-BF17-BBE8DDECC30E}">
      <dsp:nvSpPr>
        <dsp:cNvPr id="0" name=""/>
        <dsp:cNvSpPr/>
      </dsp:nvSpPr>
      <dsp:spPr>
        <a:xfrm rot="17692822">
          <a:off x="3148302" y="1365971"/>
          <a:ext cx="19329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3299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475" y="1337861"/>
        <a:ext cx="96649" cy="96649"/>
      </dsp:txXfrm>
    </dsp:sp>
    <dsp:sp modelId="{A4B72B65-2D3A-4EAF-B39E-96BBFB98E290}">
      <dsp:nvSpPr>
        <dsp:cNvPr id="0" name=""/>
        <dsp:cNvSpPr/>
      </dsp:nvSpPr>
      <dsp:spPr>
        <a:xfrm>
          <a:off x="4521429" y="110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 внешних запоминающих устройствах</a:t>
          </a:r>
          <a:endParaRPr lang="ru-RU" sz="1600" kern="1200" dirty="0"/>
        </a:p>
      </dsp:txBody>
      <dsp:txXfrm>
        <a:off x="4551203" y="30878"/>
        <a:ext cx="1973599" cy="957025"/>
      </dsp:txXfrm>
    </dsp:sp>
    <dsp:sp modelId="{5F7C16CB-A01F-4934-8786-B50745AA122C}">
      <dsp:nvSpPr>
        <dsp:cNvPr id="0" name=""/>
        <dsp:cNvSpPr/>
      </dsp:nvSpPr>
      <dsp:spPr>
        <a:xfrm rot="19457599">
          <a:off x="3614034" y="1950501"/>
          <a:ext cx="100153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01531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9761" y="1945678"/>
        <a:ext cx="50076" cy="50076"/>
      </dsp:txXfrm>
    </dsp:sp>
    <dsp:sp modelId="{D5281C8C-A0E6-44B9-A0BD-DB1AFF3A34C7}">
      <dsp:nvSpPr>
        <dsp:cNvPr id="0" name=""/>
        <dsp:cNvSpPr/>
      </dsp:nvSpPr>
      <dsp:spPr>
        <a:xfrm>
          <a:off x="4521429" y="117016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оперативной памяти</a:t>
          </a:r>
          <a:endParaRPr lang="ru-RU" sz="1600" kern="1200" dirty="0"/>
        </a:p>
      </dsp:txBody>
      <dsp:txXfrm>
        <a:off x="4551203" y="1199938"/>
        <a:ext cx="1973599" cy="957025"/>
      </dsp:txXfrm>
    </dsp:sp>
    <dsp:sp modelId="{0673DBEB-EA07-4EF2-9CE0-840BC9C6A064}">
      <dsp:nvSpPr>
        <dsp:cNvPr id="0" name=""/>
        <dsp:cNvSpPr/>
      </dsp:nvSpPr>
      <dsp:spPr>
        <a:xfrm rot="2142401">
          <a:off x="3614034" y="2535031"/>
          <a:ext cx="100153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01531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9761" y="2530208"/>
        <a:ext cx="50076" cy="50076"/>
      </dsp:txXfrm>
    </dsp:sp>
    <dsp:sp modelId="{2758F3A4-BBC9-4E8F-B02C-8C2B4B3370D1}">
      <dsp:nvSpPr>
        <dsp:cNvPr id="0" name=""/>
        <dsp:cNvSpPr/>
      </dsp:nvSpPr>
      <dsp:spPr>
        <a:xfrm>
          <a:off x="4521429" y="233922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Циркулирующей в линиях связи</a:t>
          </a:r>
          <a:endParaRPr lang="ru-RU" sz="1600" kern="1200" dirty="0"/>
        </a:p>
      </dsp:txBody>
      <dsp:txXfrm>
        <a:off x="4551203" y="2368998"/>
        <a:ext cx="1973599" cy="957025"/>
      </dsp:txXfrm>
    </dsp:sp>
    <dsp:sp modelId="{9781C60C-6668-4CED-BB49-135643F45EC3}">
      <dsp:nvSpPr>
        <dsp:cNvPr id="0" name=""/>
        <dsp:cNvSpPr/>
      </dsp:nvSpPr>
      <dsp:spPr>
        <a:xfrm rot="3907178">
          <a:off x="3148302" y="3119561"/>
          <a:ext cx="19329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3299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475" y="3091451"/>
        <a:ext cx="96649" cy="96649"/>
      </dsp:txXfrm>
    </dsp:sp>
    <dsp:sp modelId="{3D4D81B9-E21B-4C86-AAAB-1D525A1B2659}">
      <dsp:nvSpPr>
        <dsp:cNvPr id="0" name=""/>
        <dsp:cNvSpPr/>
      </dsp:nvSpPr>
      <dsp:spPr>
        <a:xfrm>
          <a:off x="4521429" y="350828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Отображаемой на терминале или печатаемой на принтере</a:t>
          </a:r>
          <a:endParaRPr lang="ru-RU" sz="1600" kern="1200" dirty="0"/>
        </a:p>
      </dsp:txBody>
      <dsp:txXfrm>
        <a:off x="4551203" y="3538058"/>
        <a:ext cx="1973599" cy="957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E388A-1334-40EA-BE08-0C355A6E0BA7}">
      <dsp:nvSpPr>
        <dsp:cNvPr id="0" name=""/>
        <dsp:cNvSpPr/>
      </dsp:nvSpPr>
      <dsp:spPr>
        <a:xfrm>
          <a:off x="4114800" y="560547"/>
          <a:ext cx="117216" cy="2891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1347"/>
              </a:lnTo>
              <a:lnTo>
                <a:pt x="117216" y="2891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D3F99A-A947-4874-A989-3D1CA2FC9A75}">
      <dsp:nvSpPr>
        <dsp:cNvPr id="0" name=""/>
        <dsp:cNvSpPr/>
      </dsp:nvSpPr>
      <dsp:spPr>
        <a:xfrm>
          <a:off x="3997583" y="560547"/>
          <a:ext cx="117216" cy="2891347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2891347"/>
              </a:lnTo>
              <a:lnTo>
                <a:pt x="0" y="28913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20009B-B458-4B44-822E-B421E74C6F66}">
      <dsp:nvSpPr>
        <dsp:cNvPr id="0" name=""/>
        <dsp:cNvSpPr/>
      </dsp:nvSpPr>
      <dsp:spPr>
        <a:xfrm>
          <a:off x="4114800" y="560547"/>
          <a:ext cx="117216" cy="2098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8738"/>
              </a:lnTo>
              <a:lnTo>
                <a:pt x="117216" y="20987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0DFA1-73F9-4BE6-8E09-AFC3BB8ED86B}">
      <dsp:nvSpPr>
        <dsp:cNvPr id="0" name=""/>
        <dsp:cNvSpPr/>
      </dsp:nvSpPr>
      <dsp:spPr>
        <a:xfrm>
          <a:off x="3997583" y="560547"/>
          <a:ext cx="117216" cy="2098738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2098738"/>
              </a:lnTo>
              <a:lnTo>
                <a:pt x="0" y="20987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77875-9BDC-4471-B13E-2D2AA5DF4258}">
      <dsp:nvSpPr>
        <dsp:cNvPr id="0" name=""/>
        <dsp:cNvSpPr/>
      </dsp:nvSpPr>
      <dsp:spPr>
        <a:xfrm>
          <a:off x="4114800" y="560547"/>
          <a:ext cx="117216" cy="1306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6130"/>
              </a:lnTo>
              <a:lnTo>
                <a:pt x="117216" y="1306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CBFD8-3A19-4B04-B12C-EF2CFB481E6E}">
      <dsp:nvSpPr>
        <dsp:cNvPr id="0" name=""/>
        <dsp:cNvSpPr/>
      </dsp:nvSpPr>
      <dsp:spPr>
        <a:xfrm>
          <a:off x="3997583" y="560547"/>
          <a:ext cx="117216" cy="1306130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1306130"/>
              </a:lnTo>
              <a:lnTo>
                <a:pt x="0" y="1306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ADC05-C3AE-4064-A405-BC10E93E564C}">
      <dsp:nvSpPr>
        <dsp:cNvPr id="0" name=""/>
        <dsp:cNvSpPr/>
      </dsp:nvSpPr>
      <dsp:spPr>
        <a:xfrm>
          <a:off x="4114800" y="560547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521"/>
              </a:lnTo>
              <a:lnTo>
                <a:pt x="117216" y="513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0C288-00A6-424F-86E1-29B65608AD5F}">
      <dsp:nvSpPr>
        <dsp:cNvPr id="0" name=""/>
        <dsp:cNvSpPr/>
      </dsp:nvSpPr>
      <dsp:spPr>
        <a:xfrm>
          <a:off x="3997583" y="560547"/>
          <a:ext cx="117216" cy="513521"/>
        </a:xfrm>
        <a:custGeom>
          <a:avLst/>
          <a:gdLst/>
          <a:ahLst/>
          <a:cxnLst/>
          <a:rect l="0" t="0" r="0" b="0"/>
          <a:pathLst>
            <a:path>
              <a:moveTo>
                <a:pt x="117216" y="0"/>
              </a:moveTo>
              <a:lnTo>
                <a:pt x="117216" y="513521"/>
              </a:lnTo>
              <a:lnTo>
                <a:pt x="0" y="513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97CA80-45BB-4C4A-9BE1-BD74977D0722}">
      <dsp:nvSpPr>
        <dsp:cNvPr id="0" name=""/>
        <dsp:cNvSpPr/>
      </dsp:nvSpPr>
      <dsp:spPr>
        <a:xfrm>
          <a:off x="4069080" y="560547"/>
          <a:ext cx="91440" cy="34048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048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D47462-B39F-4615-AE72-1F7A72E1C24A}">
      <dsp:nvSpPr>
        <dsp:cNvPr id="0" name=""/>
        <dsp:cNvSpPr/>
      </dsp:nvSpPr>
      <dsp:spPr>
        <a:xfrm>
          <a:off x="3556624" y="2371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Классификация угроз</a:t>
          </a:r>
          <a:endParaRPr lang="ru-RU" sz="1200" kern="1200" dirty="0"/>
        </a:p>
      </dsp:txBody>
      <dsp:txXfrm>
        <a:off x="3556624" y="2371"/>
        <a:ext cx="1116350" cy="558175"/>
      </dsp:txXfrm>
    </dsp:sp>
    <dsp:sp modelId="{667783AC-A229-4C73-97B0-E478C6FB6877}">
      <dsp:nvSpPr>
        <dsp:cNvPr id="0" name=""/>
        <dsp:cNvSpPr/>
      </dsp:nvSpPr>
      <dsp:spPr>
        <a:xfrm>
          <a:off x="3556624" y="3965415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месту расположения информации</a:t>
          </a:r>
          <a:endParaRPr lang="ru-RU" sz="1200" kern="1200" dirty="0"/>
        </a:p>
      </dsp:txBody>
      <dsp:txXfrm>
        <a:off x="3556624" y="3965415"/>
        <a:ext cx="1116350" cy="558175"/>
      </dsp:txXfrm>
    </dsp:sp>
    <dsp:sp modelId="{01D7340E-40F3-4A8C-A392-D3464B9202E5}">
      <dsp:nvSpPr>
        <dsp:cNvPr id="0" name=""/>
        <dsp:cNvSpPr/>
      </dsp:nvSpPr>
      <dsp:spPr>
        <a:xfrm>
          <a:off x="2881232" y="794980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природе возникновения</a:t>
          </a:r>
          <a:endParaRPr lang="ru-RU" sz="1200" kern="1200" dirty="0"/>
        </a:p>
      </dsp:txBody>
      <dsp:txXfrm>
        <a:off x="2881232" y="794980"/>
        <a:ext cx="1116350" cy="558175"/>
      </dsp:txXfrm>
    </dsp:sp>
    <dsp:sp modelId="{741833C2-5727-48EB-B809-EB2F5836D4EB}">
      <dsp:nvSpPr>
        <dsp:cNvPr id="0" name=""/>
        <dsp:cNvSpPr/>
      </dsp:nvSpPr>
      <dsp:spPr>
        <a:xfrm>
          <a:off x="4232016" y="794980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степени </a:t>
          </a:r>
          <a:r>
            <a:rPr lang="ru-RU" sz="1200" kern="1200" dirty="0" err="1" smtClean="0"/>
            <a:t>прендамерен-ности</a:t>
          </a:r>
          <a:endParaRPr lang="ru-RU" sz="1200" kern="1200" dirty="0"/>
        </a:p>
      </dsp:txBody>
      <dsp:txXfrm>
        <a:off x="4232016" y="794980"/>
        <a:ext cx="1116350" cy="558175"/>
      </dsp:txXfrm>
    </dsp:sp>
    <dsp:sp modelId="{FD7A15D7-155D-408F-838C-E7BA6C5AA015}">
      <dsp:nvSpPr>
        <dsp:cNvPr id="0" name=""/>
        <dsp:cNvSpPr/>
      </dsp:nvSpPr>
      <dsp:spPr>
        <a:xfrm>
          <a:off x="2881232" y="1587589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источнику угроз</a:t>
          </a:r>
          <a:endParaRPr lang="ru-RU" sz="1200" kern="1200" dirty="0"/>
        </a:p>
      </dsp:txBody>
      <dsp:txXfrm>
        <a:off x="2881232" y="1587589"/>
        <a:ext cx="1116350" cy="558175"/>
      </dsp:txXfrm>
    </dsp:sp>
    <dsp:sp modelId="{63C44F6A-657E-48B8-8563-FE70CBD21C42}">
      <dsp:nvSpPr>
        <dsp:cNvPr id="0" name=""/>
        <dsp:cNvSpPr/>
      </dsp:nvSpPr>
      <dsp:spPr>
        <a:xfrm>
          <a:off x="4232016" y="1587589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положению источника угроз</a:t>
          </a:r>
          <a:endParaRPr lang="ru-RU" sz="1200" kern="1200" dirty="0"/>
        </a:p>
      </dsp:txBody>
      <dsp:txXfrm>
        <a:off x="4232016" y="1587589"/>
        <a:ext cx="1116350" cy="558175"/>
      </dsp:txXfrm>
    </dsp:sp>
    <dsp:sp modelId="{54634BAC-7055-4B05-8FCB-1B2C699FABF2}">
      <dsp:nvSpPr>
        <dsp:cNvPr id="0" name=""/>
        <dsp:cNvSpPr/>
      </dsp:nvSpPr>
      <dsp:spPr>
        <a:xfrm>
          <a:off x="2881232" y="238019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степени зависимости от активности АС</a:t>
          </a:r>
          <a:endParaRPr lang="ru-RU" sz="1200" kern="1200" dirty="0"/>
        </a:p>
      </dsp:txBody>
      <dsp:txXfrm>
        <a:off x="2881232" y="2380198"/>
        <a:ext cx="1116350" cy="558175"/>
      </dsp:txXfrm>
    </dsp:sp>
    <dsp:sp modelId="{62BBBC63-944E-47CF-B00B-F17FD7B0ED94}">
      <dsp:nvSpPr>
        <dsp:cNvPr id="0" name=""/>
        <dsp:cNvSpPr/>
      </dsp:nvSpPr>
      <dsp:spPr>
        <a:xfrm>
          <a:off x="4232016" y="2380198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степени воздействия на АС</a:t>
          </a:r>
          <a:endParaRPr lang="ru-RU" sz="1200" kern="1200" dirty="0"/>
        </a:p>
      </dsp:txBody>
      <dsp:txXfrm>
        <a:off x="4232016" y="2380198"/>
        <a:ext cx="1116350" cy="558175"/>
      </dsp:txXfrm>
    </dsp:sp>
    <dsp:sp modelId="{6E3729F8-CAEC-4CF7-9F90-210D81ECB85B}">
      <dsp:nvSpPr>
        <dsp:cNvPr id="0" name=""/>
        <dsp:cNvSpPr/>
      </dsp:nvSpPr>
      <dsp:spPr>
        <a:xfrm>
          <a:off x="2881232" y="317280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этапам доступа к ресурсам</a:t>
          </a:r>
          <a:endParaRPr lang="ru-RU" sz="1200" kern="1200" dirty="0"/>
        </a:p>
      </dsp:txBody>
      <dsp:txXfrm>
        <a:off x="2881232" y="3172807"/>
        <a:ext cx="1116350" cy="558175"/>
      </dsp:txXfrm>
    </dsp:sp>
    <dsp:sp modelId="{272C20A4-887D-4267-AA59-5B64037AA138}">
      <dsp:nvSpPr>
        <dsp:cNvPr id="0" name=""/>
        <dsp:cNvSpPr/>
      </dsp:nvSpPr>
      <dsp:spPr>
        <a:xfrm>
          <a:off x="4232016" y="3172807"/>
          <a:ext cx="1116350" cy="5581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 способу доступа к ресурсам</a:t>
          </a:r>
          <a:endParaRPr lang="ru-RU" sz="1200" kern="1200" dirty="0"/>
        </a:p>
      </dsp:txBody>
      <dsp:txXfrm>
        <a:off x="4232016" y="3172807"/>
        <a:ext cx="1116350" cy="5581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08187B-215B-41FE-81C1-F101B2F1CF8A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 природе возникновения</a:t>
          </a:r>
          <a:endParaRPr lang="ru-RU" sz="3900" kern="1200" dirty="0"/>
        </a:p>
      </dsp:txBody>
      <dsp:txXfrm>
        <a:off x="54469" y="1456791"/>
        <a:ext cx="3325085" cy="1612379"/>
      </dsp:txXfrm>
    </dsp:sp>
    <dsp:sp modelId="{4AA25EC4-052F-407B-814A-D36A636AB634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2DA92CAC-7B15-41FC-9DA0-C51E430523FA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Естественные угрозы</a:t>
          </a:r>
          <a:endParaRPr lang="ru-RU" sz="3900" kern="1200" dirty="0"/>
        </a:p>
      </dsp:txBody>
      <dsp:txXfrm>
        <a:off x="4850045" y="471985"/>
        <a:ext cx="3325085" cy="1612379"/>
      </dsp:txXfrm>
    </dsp:sp>
    <dsp:sp modelId="{6500AE94-0476-49FF-8066-FC9F97AB54AC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EA3DE833-9A8A-4CC0-BF62-AFB905363759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Искусственные угрозы</a:t>
          </a:r>
          <a:endParaRPr lang="ru-RU" sz="3900" kern="1200" dirty="0"/>
        </a:p>
      </dsp:txBody>
      <dsp:txXfrm>
        <a:off x="4850045" y="2441597"/>
        <a:ext cx="3325085" cy="16123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9493C-A808-4E78-9D54-AABC1E64E841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По степени преднамеренности</a:t>
          </a:r>
          <a:endParaRPr lang="ru-RU" sz="3100" kern="1200" dirty="0"/>
        </a:p>
      </dsp:txBody>
      <dsp:txXfrm>
        <a:off x="54469" y="1456791"/>
        <a:ext cx="3325085" cy="1612379"/>
      </dsp:txXfrm>
    </dsp:sp>
    <dsp:sp modelId="{19F489B0-E1E4-4803-BBEB-214783A27428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C736EB1F-AC7B-4681-97C2-4B821E3C1F4E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Случайные</a:t>
          </a:r>
          <a:endParaRPr lang="ru-RU" sz="3100" kern="1200" dirty="0"/>
        </a:p>
      </dsp:txBody>
      <dsp:txXfrm>
        <a:off x="4850045" y="471985"/>
        <a:ext cx="3325085" cy="1612379"/>
      </dsp:txXfrm>
    </dsp:sp>
    <dsp:sp modelId="{2E8F5214-BC09-4F4D-B076-8D4D80124ED2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FF53115C-D975-4BAC-978F-647181BA7E96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Преднамеренные</a:t>
          </a:r>
          <a:endParaRPr lang="ru-RU" sz="3100" kern="1200" dirty="0"/>
        </a:p>
      </dsp:txBody>
      <dsp:txXfrm>
        <a:off x="4850045" y="2441597"/>
        <a:ext cx="3325085" cy="16123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DFB21-5463-4FB7-BF6A-3CAB9675F7DE}">
      <dsp:nvSpPr>
        <dsp:cNvPr id="0" name=""/>
        <dsp:cNvSpPr/>
      </dsp:nvSpPr>
      <dsp:spPr>
        <a:xfrm>
          <a:off x="1675023" y="175469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 непосредственному источнику угроз</a:t>
          </a:r>
          <a:endParaRPr lang="ru-RU" sz="1500" kern="1200" dirty="0"/>
        </a:p>
      </dsp:txBody>
      <dsp:txXfrm>
        <a:off x="1704797" y="1784468"/>
        <a:ext cx="1973599" cy="957025"/>
      </dsp:txXfrm>
    </dsp:sp>
    <dsp:sp modelId="{269806B2-77F0-4035-AC98-63E811B0C09F}">
      <dsp:nvSpPr>
        <dsp:cNvPr id="0" name=""/>
        <dsp:cNvSpPr/>
      </dsp:nvSpPr>
      <dsp:spPr>
        <a:xfrm rot="17692822">
          <a:off x="3148302" y="1365971"/>
          <a:ext cx="19329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3299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475" y="1337861"/>
        <a:ext cx="96649" cy="96649"/>
      </dsp:txXfrm>
    </dsp:sp>
    <dsp:sp modelId="{6FE8A110-0C06-4628-BADA-00C7C4F1F9E1}">
      <dsp:nvSpPr>
        <dsp:cNvPr id="0" name=""/>
        <dsp:cNvSpPr/>
      </dsp:nvSpPr>
      <dsp:spPr>
        <a:xfrm>
          <a:off x="4521429" y="110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Природная среда</a:t>
          </a:r>
          <a:endParaRPr lang="ru-RU" sz="1500" kern="1200" dirty="0"/>
        </a:p>
      </dsp:txBody>
      <dsp:txXfrm>
        <a:off x="4551203" y="30878"/>
        <a:ext cx="1973599" cy="957025"/>
      </dsp:txXfrm>
    </dsp:sp>
    <dsp:sp modelId="{3F853DE9-8225-4699-8EEE-2C921B0AECA3}">
      <dsp:nvSpPr>
        <dsp:cNvPr id="0" name=""/>
        <dsp:cNvSpPr/>
      </dsp:nvSpPr>
      <dsp:spPr>
        <a:xfrm rot="19457599">
          <a:off x="3614034" y="1950501"/>
          <a:ext cx="100153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01531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9761" y="1945678"/>
        <a:ext cx="50076" cy="50076"/>
      </dsp:txXfrm>
    </dsp:sp>
    <dsp:sp modelId="{2266C980-1454-4B51-9C96-0CDC384AA44F}">
      <dsp:nvSpPr>
        <dsp:cNvPr id="0" name=""/>
        <dsp:cNvSpPr/>
      </dsp:nvSpPr>
      <dsp:spPr>
        <a:xfrm>
          <a:off x="4521429" y="117016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Человек</a:t>
          </a:r>
          <a:endParaRPr lang="ru-RU" sz="1500" kern="1200" dirty="0"/>
        </a:p>
      </dsp:txBody>
      <dsp:txXfrm>
        <a:off x="4551203" y="1199938"/>
        <a:ext cx="1973599" cy="957025"/>
      </dsp:txXfrm>
    </dsp:sp>
    <dsp:sp modelId="{65F6C7E5-ADBB-4ECD-8096-F6754E2D153E}">
      <dsp:nvSpPr>
        <dsp:cNvPr id="0" name=""/>
        <dsp:cNvSpPr/>
      </dsp:nvSpPr>
      <dsp:spPr>
        <a:xfrm rot="2142401">
          <a:off x="3614034" y="2535031"/>
          <a:ext cx="100153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01531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9761" y="2530208"/>
        <a:ext cx="50076" cy="50076"/>
      </dsp:txXfrm>
    </dsp:sp>
    <dsp:sp modelId="{108CE66B-E020-4917-BBFD-22A756CB7973}">
      <dsp:nvSpPr>
        <dsp:cNvPr id="0" name=""/>
        <dsp:cNvSpPr/>
      </dsp:nvSpPr>
      <dsp:spPr>
        <a:xfrm>
          <a:off x="4521429" y="233922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Санкционированные программно-аппаратные средства</a:t>
          </a:r>
          <a:endParaRPr lang="ru-RU" sz="1500" kern="1200" dirty="0"/>
        </a:p>
      </dsp:txBody>
      <dsp:txXfrm>
        <a:off x="4551203" y="2368998"/>
        <a:ext cx="1973599" cy="957025"/>
      </dsp:txXfrm>
    </dsp:sp>
    <dsp:sp modelId="{EA3FD945-CB3E-4E2A-8185-94EAAE84373B}">
      <dsp:nvSpPr>
        <dsp:cNvPr id="0" name=""/>
        <dsp:cNvSpPr/>
      </dsp:nvSpPr>
      <dsp:spPr>
        <a:xfrm rot="3907178">
          <a:off x="3148302" y="3119561"/>
          <a:ext cx="19329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932994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475" y="3091451"/>
        <a:ext cx="96649" cy="96649"/>
      </dsp:txXfrm>
    </dsp:sp>
    <dsp:sp modelId="{E8169FB1-60B3-4435-9274-97AB093B6EF5}">
      <dsp:nvSpPr>
        <dsp:cNvPr id="0" name=""/>
        <dsp:cNvSpPr/>
      </dsp:nvSpPr>
      <dsp:spPr>
        <a:xfrm>
          <a:off x="4521429" y="3508284"/>
          <a:ext cx="2033147" cy="1016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Несанкционированные программно-аппаратные средства</a:t>
          </a:r>
          <a:endParaRPr lang="ru-RU" sz="1500" kern="1200" dirty="0"/>
        </a:p>
      </dsp:txBody>
      <dsp:txXfrm>
        <a:off x="4551203" y="3538058"/>
        <a:ext cx="1973599" cy="9570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D2884-1887-4A9F-9BDD-D50BF24CF08D}">
      <dsp:nvSpPr>
        <dsp:cNvPr id="0" name=""/>
        <dsp:cNvSpPr/>
      </dsp:nvSpPr>
      <dsp:spPr>
        <a:xfrm>
          <a:off x="826405" y="157789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 положению источника угроз</a:t>
          </a:r>
          <a:endParaRPr lang="ru-RU" sz="2700" kern="1200" dirty="0"/>
        </a:p>
      </dsp:txBody>
      <dsp:txXfrm>
        <a:off x="866536" y="1618030"/>
        <a:ext cx="2660067" cy="1289902"/>
      </dsp:txXfrm>
    </dsp:sp>
    <dsp:sp modelId="{ECC2D4FF-858A-4F57-9C1F-B8A4A19473AC}">
      <dsp:nvSpPr>
        <dsp:cNvPr id="0" name=""/>
        <dsp:cNvSpPr/>
      </dsp:nvSpPr>
      <dsp:spPr>
        <a:xfrm rot="18289469">
          <a:off x="3155073" y="144789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813" y="1427150"/>
        <a:ext cx="95972" cy="95972"/>
      </dsp:txXfrm>
    </dsp:sp>
    <dsp:sp modelId="{172B37F0-CDFE-4A2A-BA1D-A9EFA1D7444B}">
      <dsp:nvSpPr>
        <dsp:cNvPr id="0" name=""/>
        <dsp:cNvSpPr/>
      </dsp:nvSpPr>
      <dsp:spPr>
        <a:xfrm>
          <a:off x="4662865" y="220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Вне контролируемой зоны АС</a:t>
          </a:r>
          <a:endParaRPr lang="ru-RU" sz="2700" kern="1200" dirty="0"/>
        </a:p>
      </dsp:txBody>
      <dsp:txXfrm>
        <a:off x="4702996" y="42340"/>
        <a:ext cx="2660067" cy="1289902"/>
      </dsp:txXfrm>
    </dsp:sp>
    <dsp:sp modelId="{613B2506-CF61-4E88-A632-DCA4659521F8}">
      <dsp:nvSpPr>
        <dsp:cNvPr id="0" name=""/>
        <dsp:cNvSpPr/>
      </dsp:nvSpPr>
      <dsp:spPr>
        <a:xfrm>
          <a:off x="3566734" y="2235735"/>
          <a:ext cx="10961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96131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7396" y="2235578"/>
        <a:ext cx="54806" cy="54806"/>
      </dsp:txXfrm>
    </dsp:sp>
    <dsp:sp modelId="{EB8410A6-B5FF-4A56-B28F-0A7F0D4768C5}">
      <dsp:nvSpPr>
        <dsp:cNvPr id="0" name=""/>
        <dsp:cNvSpPr/>
      </dsp:nvSpPr>
      <dsp:spPr>
        <a:xfrm>
          <a:off x="4662865" y="157789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 пределах контролируемой зоны АС</a:t>
          </a:r>
          <a:endParaRPr lang="ru-RU" sz="2700" kern="1200" dirty="0"/>
        </a:p>
      </dsp:txBody>
      <dsp:txXfrm>
        <a:off x="4702996" y="1618030"/>
        <a:ext cx="2660067" cy="1289902"/>
      </dsp:txXfrm>
    </dsp:sp>
    <dsp:sp modelId="{665BC286-187E-4DAE-9041-71C897404A21}">
      <dsp:nvSpPr>
        <dsp:cNvPr id="0" name=""/>
        <dsp:cNvSpPr/>
      </dsp:nvSpPr>
      <dsp:spPr>
        <a:xfrm rot="3310531">
          <a:off x="3155073" y="302358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66813" y="3002839"/>
        <a:ext cx="95972" cy="95972"/>
      </dsp:txXfrm>
    </dsp:sp>
    <dsp:sp modelId="{06AA5F2D-D683-405F-A266-B5C0EF2E1242}">
      <dsp:nvSpPr>
        <dsp:cNvPr id="0" name=""/>
        <dsp:cNvSpPr/>
      </dsp:nvSpPr>
      <dsp:spPr>
        <a:xfrm>
          <a:off x="4662865" y="3153588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Непосредственно в АС</a:t>
          </a:r>
          <a:endParaRPr lang="ru-RU" sz="2700" kern="1200" dirty="0"/>
        </a:p>
      </dsp:txBody>
      <dsp:txXfrm>
        <a:off x="4702996" y="3193719"/>
        <a:ext cx="2660067" cy="12899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BE57C-20C0-42EB-A9EF-67DC2F37327D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По степени зависимости от активности АС</a:t>
          </a:r>
          <a:endParaRPr lang="ru-RU" sz="3700" kern="1200" dirty="0"/>
        </a:p>
      </dsp:txBody>
      <dsp:txXfrm>
        <a:off x="54469" y="1456791"/>
        <a:ext cx="3325085" cy="1612379"/>
      </dsp:txXfrm>
    </dsp:sp>
    <dsp:sp modelId="{F7628E12-7E64-4F59-9BD7-C2313BE0053A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5A67003F-B1C1-434E-9E94-E57F1F7B21E6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Независимо от активности АС</a:t>
          </a:r>
          <a:endParaRPr lang="ru-RU" sz="3700" kern="1200" dirty="0"/>
        </a:p>
      </dsp:txBody>
      <dsp:txXfrm>
        <a:off x="4850045" y="471985"/>
        <a:ext cx="3325085" cy="1612379"/>
      </dsp:txXfrm>
    </dsp:sp>
    <dsp:sp modelId="{D184C46E-05B8-4E68-ADBB-6AA7E3744E04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EAD96C72-9E1C-47EC-8EEF-E4A5E298B89B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В процессе обработки данных</a:t>
          </a:r>
          <a:endParaRPr lang="ru-RU" sz="3700" kern="1200" dirty="0"/>
        </a:p>
      </dsp:txBody>
      <dsp:txXfrm>
        <a:off x="4850045" y="2441597"/>
        <a:ext cx="3325085" cy="16123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3A707-4738-4195-BD3B-40A95FCDDEAE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По степени воздействия на АС</a:t>
          </a:r>
          <a:endParaRPr lang="ru-RU" sz="3700" kern="1200" dirty="0"/>
        </a:p>
      </dsp:txBody>
      <dsp:txXfrm>
        <a:off x="54469" y="1456791"/>
        <a:ext cx="3325085" cy="1612379"/>
      </dsp:txXfrm>
    </dsp:sp>
    <dsp:sp modelId="{E880F919-D3AA-4FAA-9C77-272E85BC54D4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0AB3BA06-B110-4B91-958E-9251A76DABDB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Пассивные угрозы</a:t>
          </a:r>
          <a:endParaRPr lang="ru-RU" sz="3700" kern="1200" dirty="0"/>
        </a:p>
      </dsp:txBody>
      <dsp:txXfrm>
        <a:off x="4850045" y="471985"/>
        <a:ext cx="3325085" cy="1612379"/>
      </dsp:txXfrm>
    </dsp:sp>
    <dsp:sp modelId="{87D9B406-CAD8-4F27-BD5E-CC0E225144E0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E730FBD2-34D5-4DDA-9108-4A81B7EAF97C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Активные угрозы</a:t>
          </a:r>
          <a:endParaRPr lang="ru-RU" sz="3700" kern="1200" dirty="0"/>
        </a:p>
      </dsp:txBody>
      <dsp:txXfrm>
        <a:off x="4850045" y="2441597"/>
        <a:ext cx="3325085" cy="161237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DE574-8F23-4AFE-9C50-0B1BEAAF266A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 этапам доступа пользователей или программ к ресурсам</a:t>
          </a:r>
          <a:endParaRPr lang="ru-RU" sz="2800" kern="1200" dirty="0"/>
        </a:p>
      </dsp:txBody>
      <dsp:txXfrm>
        <a:off x="54469" y="1456791"/>
        <a:ext cx="3325085" cy="1612379"/>
      </dsp:txXfrm>
    </dsp:sp>
    <dsp:sp modelId="{370989E9-39BC-41C7-9916-6E65557B9B3D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1728394"/>
        <a:ext cx="84368" cy="84368"/>
      </dsp:txXfrm>
    </dsp:sp>
    <dsp:sp modelId="{089B2717-A358-4EEF-ABF6-374E18698D4E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Проявляющиеся на этапе доступа к ресурсам </a:t>
          </a:r>
          <a:endParaRPr lang="ru-RU" sz="2800" kern="1200" dirty="0"/>
        </a:p>
      </dsp:txBody>
      <dsp:txXfrm>
        <a:off x="4850045" y="471985"/>
        <a:ext cx="3325085" cy="1612379"/>
      </dsp:txXfrm>
    </dsp:sp>
    <dsp:sp modelId="{2734060E-D480-4B53-886E-B18D79A0AE06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615" y="2713200"/>
        <a:ext cx="84368" cy="84368"/>
      </dsp:txXfrm>
    </dsp:sp>
    <dsp:sp modelId="{D60DDC70-F096-41B3-9829-4EACA98BF124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Проявляющиеся после разрешения доступа к ресурсам </a:t>
          </a:r>
          <a:endParaRPr lang="ru-RU" sz="2800" kern="1200" dirty="0"/>
        </a:p>
      </dsp:txBody>
      <dsp:txXfrm>
        <a:off x="4850045" y="2441597"/>
        <a:ext cx="3325085" cy="1612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9D9AE-7870-4995-981B-0B2E4707BDD0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6875-E477-4C78-A719-7C70A50D3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7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36875-E477-4C78-A719-7C70A50D3E0D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7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05.01.21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dirty="0"/>
              <a:t>Защита информации в компьютерных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к.т.н., доцент </a:t>
            </a:r>
            <a:r>
              <a:rPr lang="ru-RU" dirty="0" smtClean="0"/>
              <a:t>кафедры </a:t>
            </a:r>
            <a:r>
              <a:rPr lang="ru-RU" dirty="0"/>
              <a:t>СИБ Ахметвалеев Амир </a:t>
            </a:r>
            <a:r>
              <a:rPr lang="ru-RU" dirty="0" smtClean="0"/>
              <a:t>Муратович</a:t>
            </a:r>
            <a:endParaRPr lang="ru-RU" dirty="0"/>
          </a:p>
          <a:p>
            <a:r>
              <a:rPr lang="en-US" dirty="0"/>
              <a:t>e-mail: </a:t>
            </a:r>
            <a:r>
              <a:rPr lang="en-US" dirty="0" smtClean="0"/>
              <a:t>Amir.Akhmetvaleev@gmail.com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4997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13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0480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218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4023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733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93020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228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58948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253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9618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42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9881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269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9701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73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1946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971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1714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42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Классификация угроз информационной безопасности.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88840"/>
            <a:ext cx="8229620" cy="46042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684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методы реализации угроз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493" y="1602304"/>
            <a:ext cx="9201951" cy="4490991"/>
          </a:xfrm>
        </p:spPr>
      </p:pic>
    </p:spTree>
    <p:extLst>
      <p:ext uri="{BB962C8B-B14F-4D97-AF65-F5344CB8AC3E}">
        <p14:creationId xmlns:p14="http://schemas.microsoft.com/office/powerpoint/2010/main" val="1445441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возникновения уязвимостей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ошибки </a:t>
            </a:r>
            <a:r>
              <a:rPr lang="ru-RU" dirty="0"/>
              <a:t>при проектировании, разработке и эксплуатации </a:t>
            </a:r>
            <a:endParaRPr lang="ru-RU" dirty="0" smtClean="0"/>
          </a:p>
          <a:p>
            <a:r>
              <a:rPr lang="ru-RU" dirty="0"/>
              <a:t>преднамеренные действия по внесению </a:t>
            </a:r>
            <a:r>
              <a:rPr lang="ru-RU" dirty="0" smtClean="0"/>
              <a:t>уязвимостей</a:t>
            </a:r>
          </a:p>
          <a:p>
            <a:r>
              <a:rPr lang="ru-RU" dirty="0"/>
              <a:t>неправильные настройки </a:t>
            </a:r>
            <a:r>
              <a:rPr lang="ru-RU" dirty="0" smtClean="0"/>
              <a:t>«железа» и ПО</a:t>
            </a:r>
          </a:p>
          <a:p>
            <a:r>
              <a:rPr lang="ru-RU" dirty="0"/>
              <a:t>несанкционированное внедрение и использование неучтенных </a:t>
            </a:r>
            <a:r>
              <a:rPr lang="ru-RU" dirty="0" smtClean="0"/>
              <a:t>программ</a:t>
            </a:r>
          </a:p>
          <a:p>
            <a:r>
              <a:rPr lang="ru-RU" dirty="0"/>
              <a:t>внедрение вредоносных </a:t>
            </a:r>
            <a:r>
              <a:rPr lang="ru-RU" dirty="0" smtClean="0"/>
              <a:t>программ</a:t>
            </a:r>
          </a:p>
          <a:p>
            <a:r>
              <a:rPr lang="ru-RU" dirty="0"/>
              <a:t>неумышленные </a:t>
            </a:r>
            <a:r>
              <a:rPr lang="ru-RU" dirty="0" smtClean="0"/>
              <a:t>действия</a:t>
            </a:r>
          </a:p>
          <a:p>
            <a:r>
              <a:rPr lang="ru-RU" dirty="0"/>
              <a:t>сбои в работе оборудования и ПО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91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Общая классификация уязвимостей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/>
              <a:t>Объективные</a:t>
            </a:r>
            <a:r>
              <a:rPr lang="ru-RU" dirty="0"/>
              <a:t> </a:t>
            </a:r>
            <a:r>
              <a:rPr lang="ru-RU" dirty="0" smtClean="0"/>
              <a:t>(ввиду особенностей </a:t>
            </a:r>
            <a:r>
              <a:rPr lang="ru-RU" dirty="0"/>
              <a:t>построения и технических </a:t>
            </a:r>
            <a:r>
              <a:rPr lang="ru-RU" dirty="0" smtClean="0"/>
              <a:t>характеристик </a:t>
            </a:r>
            <a:r>
              <a:rPr lang="ru-RU" dirty="0"/>
              <a:t>оборудования и </a:t>
            </a:r>
            <a:r>
              <a:rPr lang="ru-RU" dirty="0" smtClean="0"/>
              <a:t>ПО)</a:t>
            </a:r>
          </a:p>
          <a:p>
            <a:r>
              <a:rPr lang="ru-RU" b="1" i="1" dirty="0"/>
              <a:t>Субъективные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зависят от действий </a:t>
            </a:r>
            <a:r>
              <a:rPr lang="ru-RU" dirty="0" smtClean="0"/>
              <a:t>субъектов)</a:t>
            </a:r>
          </a:p>
          <a:p>
            <a:r>
              <a:rPr lang="ru-RU" b="1" i="1" dirty="0"/>
              <a:t>Случайные</a:t>
            </a:r>
            <a:r>
              <a:rPr lang="ru-RU" dirty="0"/>
              <a:t> (обуславливаются непредвиденными </a:t>
            </a:r>
            <a:r>
              <a:rPr lang="ru-RU" dirty="0" smtClean="0"/>
              <a:t>обстоятельствами)</a:t>
            </a:r>
          </a:p>
          <a:p>
            <a:r>
              <a:rPr lang="ru-RU" b="1" i="1" dirty="0" smtClean="0"/>
              <a:t>Скрытые </a:t>
            </a:r>
            <a:r>
              <a:rPr lang="ru-RU" dirty="0" smtClean="0"/>
              <a:t>(</a:t>
            </a:r>
            <a:r>
              <a:rPr lang="ru-RU" dirty="0"/>
              <a:t>не </a:t>
            </a:r>
            <a:r>
              <a:rPr lang="ru-RU" dirty="0" smtClean="0"/>
              <a:t>обнаруженными)</a:t>
            </a:r>
            <a:endParaRPr lang="ru-RU" b="1" i="1" dirty="0" smtClean="0"/>
          </a:p>
          <a:p>
            <a:r>
              <a:rPr lang="ru-RU" b="1" i="1" dirty="0" smtClean="0"/>
              <a:t>Известные</a:t>
            </a:r>
          </a:p>
          <a:p>
            <a:r>
              <a:rPr lang="ru-RU" b="1" i="1" dirty="0" smtClean="0"/>
              <a:t>Общеизвестные </a:t>
            </a:r>
            <a:r>
              <a:rPr lang="ru-RU" dirty="0" smtClean="0"/>
              <a:t>(</a:t>
            </a:r>
            <a:r>
              <a:rPr lang="ru-RU" dirty="0"/>
              <a:t>активно </a:t>
            </a:r>
            <a:r>
              <a:rPr lang="ru-RU" dirty="0" smtClean="0"/>
              <a:t>используемыми)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60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Злоумышленники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компьютерных сетях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	Внутренние </a:t>
            </a:r>
            <a:r>
              <a:rPr lang="ru-RU" dirty="0"/>
              <a:t>и внешние </a:t>
            </a:r>
            <a:r>
              <a:rPr lang="ru-RU" dirty="0" smtClean="0"/>
              <a:t>нарушители.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err="1"/>
              <a:t>Outsiders</a:t>
            </a:r>
            <a:r>
              <a:rPr lang="ru-RU" dirty="0"/>
              <a:t> (англ. чужой, посторонний) - это внешние нарушители, которые атакуют внутренние ресурсы корпоративной сети. </a:t>
            </a:r>
          </a:p>
          <a:p>
            <a:endParaRPr lang="ru-RU" dirty="0"/>
          </a:p>
          <a:p>
            <a:r>
              <a:rPr lang="ru-RU" dirty="0" err="1"/>
              <a:t>Insiders</a:t>
            </a:r>
            <a:r>
              <a:rPr lang="ru-RU" dirty="0"/>
              <a:t> (англ. свой, хорошо осведомленный человек) - это те, кто находится внутри корпоративной сети, и имеют определенный доступ к корпоративным серверам и рабочим станциям.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И </a:t>
            </a:r>
            <a:r>
              <a:rPr lang="ru-RU" dirty="0"/>
              <a:t>те, и другие могут быть отнесены к основным классам злоупотреблений в компьютерных сетях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6656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</a:t>
            </a:r>
            <a:r>
              <a:rPr lang="ru-RU" dirty="0" smtClean="0"/>
              <a:t>классы</a:t>
            </a:r>
            <a:br>
              <a:rPr lang="ru-RU" dirty="0" smtClean="0"/>
            </a:br>
            <a:r>
              <a:rPr lang="ru-RU" dirty="0" smtClean="0"/>
              <a:t>злоупотреблений </a:t>
            </a:r>
            <a:r>
              <a:rPr lang="ru-RU" dirty="0"/>
              <a:t>в </a:t>
            </a:r>
            <a:r>
              <a:rPr lang="ru-RU" dirty="0" smtClean="0"/>
              <a:t>КС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Несанкционированный доступ к сервисам или информации ограниченного доступа путем обхода систем разграничения доступа. </a:t>
            </a:r>
          </a:p>
          <a:p>
            <a:r>
              <a:rPr lang="ru-RU" dirty="0"/>
              <a:t>Несанкционированное использование ресурсов сети для целей, не относящихся к бизнесу организации (использование социальных сетей, посещение сайтов с музыкой, видео, порнографией и др.)</a:t>
            </a:r>
          </a:p>
          <a:p>
            <a:r>
              <a:rPr lang="ru-RU" dirty="0"/>
              <a:t>Прослушивание каналов связи</a:t>
            </a:r>
          </a:p>
          <a:p>
            <a:r>
              <a:rPr lang="ru-RU" dirty="0"/>
              <a:t>Отказ в доступе</a:t>
            </a:r>
          </a:p>
          <a:p>
            <a:r>
              <a:rPr lang="ru-RU" dirty="0"/>
              <a:t>Проникновение в компьютерные сети</a:t>
            </a:r>
          </a:p>
          <a:p>
            <a:r>
              <a:rPr lang="ru-RU" dirty="0"/>
              <a:t>Сканирование компьютерных </a:t>
            </a:r>
            <a:r>
              <a:rPr lang="ru-RU" dirty="0" smtClean="0"/>
              <a:t>сетей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374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Типовая структура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компьютерных сетей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7488" y="1411425"/>
            <a:ext cx="7689024" cy="551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7505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</a:t>
            </a:r>
            <a:r>
              <a:rPr lang="en-US" dirty="0" smtClean="0"/>
              <a:t>MAC-</a:t>
            </a:r>
            <a:r>
              <a:rPr lang="ru-RU" dirty="0" smtClean="0"/>
              <a:t>адреса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7170" name="Picture 2" descr="http://images.myshared.ru/4/224472/slide_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28" b="11825"/>
          <a:stretch/>
        </p:blipFill>
        <p:spPr bwMode="auto">
          <a:xfrm>
            <a:off x="562278" y="1916832"/>
            <a:ext cx="801944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9701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ipconfig /all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4098" name="Picture 2" descr="Как в Cisco по mac адресу узнать ip адрес компьютера (устройства) |  Настройка серверов windows и linu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75" y="2204864"/>
            <a:ext cx="740264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24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</a:t>
            </a:r>
            <a:r>
              <a:rPr lang="en-US" dirty="0" smtClean="0"/>
              <a:t>IP-</a:t>
            </a:r>
            <a:r>
              <a:rPr lang="ru-RU" dirty="0" smtClean="0"/>
              <a:t>адреса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8194" name="Picture 2" descr="https://ds04.infourok.ru/uploads/ex/0d30/0011242f-8e047494/1/img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7" t="49953" r="4657" b="10272"/>
          <a:stretch/>
        </p:blipFill>
        <p:spPr bwMode="auto">
          <a:xfrm>
            <a:off x="631721" y="1699668"/>
            <a:ext cx="788055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fb.ru/misc/i/gallery/86906/24668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792" y="4437112"/>
            <a:ext cx="4008413" cy="225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8639" y="5373216"/>
            <a:ext cx="194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*для маски /24 </a:t>
            </a:r>
          </a:p>
          <a:p>
            <a:r>
              <a:rPr lang="ru-RU" dirty="0" smtClean="0"/>
              <a:t>или 255.255.255.0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8961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</a:t>
            </a:r>
            <a:r>
              <a:rPr lang="en-US" dirty="0" smtClean="0"/>
              <a:t>OSI/ISO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764" y="1627772"/>
            <a:ext cx="8820472" cy="4525963"/>
          </a:xfrm>
        </p:spPr>
        <p:txBody>
          <a:bodyPr>
            <a:noAutofit/>
          </a:bodyPr>
          <a:lstStyle/>
          <a:p>
            <a:r>
              <a:rPr lang="en-US" b="1" dirty="0" smtClean="0"/>
              <a:t>International </a:t>
            </a:r>
            <a:r>
              <a:rPr lang="en-US" b="1" dirty="0"/>
              <a:t>Standard </a:t>
            </a:r>
            <a:r>
              <a:rPr lang="en-US" b="1" dirty="0" smtClean="0"/>
              <a:t>Organization</a:t>
            </a:r>
            <a:r>
              <a:rPr lang="ru-RU" b="1" dirty="0" smtClean="0"/>
              <a:t>, </a:t>
            </a:r>
            <a:r>
              <a:rPr lang="en-US" b="1" dirty="0" smtClean="0"/>
              <a:t>ISO</a:t>
            </a:r>
            <a:r>
              <a:rPr lang="ru-RU" b="1" dirty="0" smtClean="0"/>
              <a:t> </a:t>
            </a:r>
            <a:r>
              <a:rPr lang="ru-RU" dirty="0" smtClean="0"/>
              <a:t>– Международная организация по стандартизации</a:t>
            </a:r>
            <a:endParaRPr lang="en-US" dirty="0" smtClean="0"/>
          </a:p>
          <a:p>
            <a:r>
              <a:rPr lang="en-US" b="1" dirty="0"/>
              <a:t>Open System Interconnection</a:t>
            </a:r>
            <a:r>
              <a:rPr lang="ru-RU" b="1" dirty="0"/>
              <a:t>, </a:t>
            </a:r>
            <a:r>
              <a:rPr lang="en-US" b="1" dirty="0"/>
              <a:t>OSI </a:t>
            </a:r>
            <a:r>
              <a:rPr lang="en-US" dirty="0"/>
              <a:t>- </a:t>
            </a:r>
            <a:r>
              <a:rPr lang="ru-RU" dirty="0"/>
              <a:t>стандартная модель взаимодействия открытых систем </a:t>
            </a:r>
          </a:p>
          <a:p>
            <a:r>
              <a:rPr lang="ru-RU" b="1" dirty="0" smtClean="0"/>
              <a:t>Семь уровней</a:t>
            </a:r>
            <a:r>
              <a:rPr lang="en-US" b="1" dirty="0" smtClean="0"/>
              <a:t> </a:t>
            </a:r>
            <a:r>
              <a:rPr lang="ru-RU" b="1" dirty="0" smtClean="0"/>
              <a:t>Модели </a:t>
            </a:r>
            <a:r>
              <a:rPr lang="en-US" b="1" dirty="0" smtClean="0"/>
              <a:t>OSI</a:t>
            </a:r>
            <a:r>
              <a:rPr lang="ru-RU" dirty="0" smtClean="0"/>
              <a:t>: </a:t>
            </a:r>
            <a:r>
              <a:rPr lang="ru-RU" dirty="0"/>
              <a:t>прикладной, представительный, сеансовый, транспортный, сетевой, канальный и физический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45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Утечка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Несанкционированный субъект получает доступ к конфиденциальной информации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Модификация и маскарад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Информация модифицируется через неавторизованные механизмы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Несанкционированная подмена источника или получателя сообщения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Отказ в доступе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Авторизованный субъект не может получить доступ в установленные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сроки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6804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</a:t>
            </a:r>
            <a:r>
              <a:rPr lang="en-US" dirty="0" smtClean="0"/>
              <a:t>OSI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2"/>
          <a:stretch/>
        </p:blipFill>
        <p:spPr bwMode="auto">
          <a:xfrm>
            <a:off x="2171983" y="1417638"/>
            <a:ext cx="4800033" cy="5257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79186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модели </a:t>
            </a:r>
            <a:r>
              <a:rPr lang="en-US" dirty="0" smtClean="0"/>
              <a:t>OSI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6" name="Объект 5" descr="http://www.dissertacii-diplom-ufa.ru/informacija/internet/img/model-osi.pn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7"/>
          <a:stretch/>
        </p:blipFill>
        <p:spPr bwMode="auto">
          <a:xfrm>
            <a:off x="71783" y="1602304"/>
            <a:ext cx="9036721" cy="43277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875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взаимодействия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5" name="Объект 4" descr="https://pandia.ru/text/80/416/images/image010_30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7"/>
          <a:stretch/>
        </p:blipFill>
        <p:spPr bwMode="auto">
          <a:xfrm>
            <a:off x="1619672" y="1417638"/>
            <a:ext cx="5904656" cy="5179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2272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Распределение функций в сети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5" name="Объект 4" descr="https://pandia.ru/text/80/416/images/image015_1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81"/>
          <a:stretch/>
        </p:blipFill>
        <p:spPr bwMode="auto">
          <a:xfrm>
            <a:off x="1007604" y="1611432"/>
            <a:ext cx="7128792" cy="4603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8511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Фишка в </a:t>
            </a:r>
            <a:r>
              <a:rPr lang="en-US" dirty="0" smtClean="0"/>
              <a:t>Cisco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9218" name="Picture 2" descr="https://a.allegroimg.com/original/03b4d5/d0acefc04333afba92e0fd564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21" y="1602304"/>
            <a:ext cx="8229600" cy="29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494116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Cisco 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560 – </a:t>
            </a:r>
            <a:r>
              <a:rPr lang="ru-RU" sz="2400" dirty="0" smtClean="0"/>
              <a:t>маршрутизирующие коммутаторы </a:t>
            </a:r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r>
              <a:rPr lang="ru-RU" sz="2400" dirty="0" smtClean="0"/>
              <a:t> уровня</a:t>
            </a:r>
          </a:p>
          <a:p>
            <a:r>
              <a:rPr lang="en-US" sz="2400" dirty="0" smtClean="0"/>
              <a:t>Cisco 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960 – </a:t>
            </a:r>
            <a:r>
              <a:rPr lang="ru-RU" sz="2400" dirty="0" smtClean="0"/>
              <a:t>коммутаторы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ru-RU" sz="2400" dirty="0" smtClean="0"/>
              <a:t> уровня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349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Стек протоколов </a:t>
            </a:r>
            <a:r>
              <a:rPr lang="en-US" b="1" dirty="0"/>
              <a:t>TCP</a:t>
            </a:r>
            <a:r>
              <a:rPr lang="ru-RU" b="1" dirty="0"/>
              <a:t>/</a:t>
            </a:r>
            <a:r>
              <a:rPr lang="en-US" b="1" dirty="0" smtClean="0"/>
              <a:t>IP.</a:t>
            </a:r>
            <a:br>
              <a:rPr lang="en-US" b="1" dirty="0" smtClean="0"/>
            </a:br>
            <a:r>
              <a:rPr lang="ru-RU" b="1" dirty="0" smtClean="0"/>
              <a:t>История создания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1967 – разработка компьютерной сети ARPANET для связи ряда университетов и научно-исследовательских центров, выполнявших заказы Агентства. </a:t>
            </a:r>
          </a:p>
          <a:p>
            <a:r>
              <a:rPr lang="ru-RU" dirty="0"/>
              <a:t>В рамках проекта ARPANET в 1980–1981 опубликованы основные протоколы стека TCP/IP – IP, TCP и UDP. </a:t>
            </a:r>
          </a:p>
          <a:p>
            <a:r>
              <a:rPr lang="ru-RU" dirty="0"/>
              <a:t>К концу 80-х годов сеть ARPANET стала называться Интернет (</a:t>
            </a:r>
            <a:r>
              <a:rPr lang="ru-RU" dirty="0" err="1"/>
              <a:t>Interconnected</a:t>
            </a:r>
            <a:r>
              <a:rPr lang="ru-RU" dirty="0"/>
              <a:t> </a:t>
            </a:r>
            <a:r>
              <a:rPr lang="ru-RU" dirty="0" err="1"/>
              <a:t>networks</a:t>
            </a:r>
            <a:r>
              <a:rPr lang="ru-RU" dirty="0"/>
              <a:t> – связанные сети) и объединяла университеты и научные центры США, Канады и Европы. </a:t>
            </a:r>
          </a:p>
          <a:p>
            <a:r>
              <a:rPr lang="ru-RU" dirty="0"/>
              <a:t>В 1992 году появился новый сервис Интернет – WWW (</a:t>
            </a:r>
            <a:r>
              <a:rPr lang="ru-RU" dirty="0" err="1"/>
              <a:t>World</a:t>
            </a:r>
            <a:r>
              <a:rPr lang="ru-RU" dirty="0"/>
              <a:t> </a:t>
            </a:r>
            <a:r>
              <a:rPr lang="ru-RU" dirty="0" err="1"/>
              <a:t>Wide</a:t>
            </a:r>
            <a:r>
              <a:rPr lang="ru-RU" dirty="0"/>
              <a:t> </a:t>
            </a:r>
            <a:r>
              <a:rPr lang="ru-RU" dirty="0" err="1"/>
              <a:t>Web</a:t>
            </a:r>
            <a:r>
              <a:rPr lang="ru-RU" dirty="0"/>
              <a:t> – всемирная паутина), основанный на протоколе HTTP.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94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протоколов </a:t>
            </a:r>
            <a:r>
              <a:rPr lang="en-US" dirty="0"/>
              <a:t>TCP</a:t>
            </a:r>
            <a:r>
              <a:rPr lang="ru-RU" dirty="0"/>
              <a:t>/</a:t>
            </a:r>
            <a:r>
              <a:rPr lang="en-US" dirty="0"/>
              <a:t>IP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5" name="Объект 4" descr="http://yztm.ru/wp-content/uploads/2018/03/word-image-19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63" y="1608750"/>
            <a:ext cx="7226273" cy="499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63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протоколы стека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88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Протокол </a:t>
            </a:r>
            <a:r>
              <a:rPr lang="en-US" sz="2800" dirty="0" smtClean="0"/>
              <a:t>IP </a:t>
            </a:r>
            <a:r>
              <a:rPr lang="ru-RU" sz="2800" dirty="0" smtClean="0"/>
              <a:t>задает формат адреса узла и доставляет пакет данных</a:t>
            </a:r>
          </a:p>
          <a:p>
            <a:r>
              <a:rPr lang="ru-RU" sz="2800" dirty="0" smtClean="0"/>
              <a:t>Протокол </a:t>
            </a:r>
            <a:r>
              <a:rPr lang="en-US" sz="2800" dirty="0" smtClean="0"/>
              <a:t>TCP </a:t>
            </a:r>
            <a:r>
              <a:rPr lang="ru-RU" sz="2800" dirty="0" smtClean="0"/>
              <a:t>управляет передачей данных и обеспечивают их доставку</a:t>
            </a:r>
          </a:p>
          <a:p>
            <a:r>
              <a:rPr lang="ru-RU" sz="2800" dirty="0" smtClean="0"/>
              <a:t>Протокол </a:t>
            </a:r>
            <a:r>
              <a:rPr lang="en-US" sz="2800" dirty="0" smtClean="0"/>
              <a:t>UDP </a:t>
            </a:r>
            <a:r>
              <a:rPr lang="ru-RU" sz="2800" dirty="0" smtClean="0"/>
              <a:t>передает данные быстрее </a:t>
            </a:r>
            <a:r>
              <a:rPr lang="en-US" sz="2800" dirty="0" smtClean="0"/>
              <a:t>TCP</a:t>
            </a:r>
            <a:r>
              <a:rPr lang="ru-RU" sz="2800" dirty="0" smtClean="0"/>
              <a:t>, но возможны потери сегментов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10242" name="Picture 2" descr="TCP vs UDP | Top 11 Differences You Should Lea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473" y="4005064"/>
            <a:ext cx="4915054" cy="276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2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Схема процесса инкапсуляции передаваемых данных и формирования заголовков пакетов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5" name="Объект 4" descr="http://yztm.ru/wp-content/uploads/2018/03/word-image-21-768x586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47" y="1414529"/>
            <a:ext cx="7134106" cy="5443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67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CVE-2020-11896 - CVE-2020-11914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  <p:pic>
        <p:nvPicPr>
          <p:cNvPr id="11266" name="Picture 2" descr="Уязвимая библиотека TCP/IP за 20 лет обрела прописку в миллионах устройств Io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63" y="1957915"/>
            <a:ext cx="7335274" cy="381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3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Утечка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30" y="1988840"/>
            <a:ext cx="8472939" cy="3528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35529" y="5765267"/>
            <a:ext cx="84729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Конфиденциальность</a:t>
            </a:r>
            <a:r>
              <a:rPr lang="ru-RU" sz="2400" dirty="0"/>
              <a:t> предотвращает утечку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39696481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AutoNum type="arabicPeriod"/>
            </a:pPr>
            <a:r>
              <a:rPr lang="ru-RU" dirty="0"/>
              <a:t>Шаньгин Ф.Ф. Защита компьютерной информации. Эффективные методы и средства. – М. : ДМК Пресс, 2008. – 544 с. : ил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Font typeface="Arial" pitchFamily="34" charset="0"/>
              <a:buAutoNum type="arabicPeriod"/>
            </a:pPr>
            <a:r>
              <a:rPr lang="ru-RU" dirty="0"/>
              <a:t>Олифер В.Г., Олифер Н.А. Безопасность компьютерных сетей. – М. : Горячая линия-Телеком, 2016. – 644 с. : ил.</a:t>
            </a:r>
          </a:p>
          <a:p>
            <a:pPr>
              <a:buAutoNum type="arabicPeriod"/>
            </a:pPr>
            <a:r>
              <a:rPr lang="ru-RU" dirty="0" err="1" smtClean="0"/>
              <a:t>Муханова</a:t>
            </a:r>
            <a:r>
              <a:rPr lang="ru-RU" dirty="0" smtClean="0"/>
              <a:t> </a:t>
            </a:r>
            <a:r>
              <a:rPr lang="ru-RU" dirty="0"/>
              <a:t>А., Ревнивых А.В., Федотов А.М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Классификация угроз и уязвимостей информационной безопасности в корпоративных системах</a:t>
            </a:r>
            <a:r>
              <a:rPr lang="en-US" dirty="0" smtClean="0"/>
              <a:t> /</a:t>
            </a:r>
            <a:r>
              <a:rPr lang="ru-RU" dirty="0" smtClean="0"/>
              <a:t>/</a:t>
            </a:r>
            <a:r>
              <a:rPr lang="en-US" dirty="0" smtClean="0"/>
              <a:t> </a:t>
            </a:r>
            <a:r>
              <a:rPr lang="ru-RU" dirty="0"/>
              <a:t>Вестник </a:t>
            </a:r>
            <a:r>
              <a:rPr lang="ru-RU" dirty="0" smtClean="0"/>
              <a:t>НГУ. </a:t>
            </a:r>
            <a:r>
              <a:rPr lang="ru-RU" dirty="0"/>
              <a:t>Серия: Информационные технологии. </a:t>
            </a:r>
            <a:r>
              <a:rPr lang="ru-RU" dirty="0" smtClean="0"/>
              <a:t>- 2013</a:t>
            </a:r>
            <a:r>
              <a:rPr lang="ru-RU" dirty="0"/>
              <a:t>. </a:t>
            </a:r>
            <a:r>
              <a:rPr lang="ru-RU" dirty="0" smtClean="0"/>
              <a:t>- Т</a:t>
            </a:r>
            <a:r>
              <a:rPr lang="ru-RU" dirty="0"/>
              <a:t>. 11. № 2. </a:t>
            </a:r>
            <a:r>
              <a:rPr lang="ru-RU" dirty="0" smtClean="0"/>
              <a:t>- С</a:t>
            </a:r>
            <a:r>
              <a:rPr lang="ru-RU" dirty="0"/>
              <a:t>. 55-72.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71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Модификация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8" y="1916832"/>
            <a:ext cx="856550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89247" y="5837276"/>
            <a:ext cx="856550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/>
              <a:t>Целостность</a:t>
            </a:r>
            <a:r>
              <a:rPr lang="ru-RU" sz="2100" dirty="0"/>
              <a:t> обеспечивает защиту от несанкционированных изменений</a:t>
            </a:r>
          </a:p>
        </p:txBody>
      </p:sp>
    </p:spTree>
    <p:extLst>
      <p:ext uri="{BB962C8B-B14F-4D97-AF65-F5344CB8AC3E}">
        <p14:creationId xmlns:p14="http://schemas.microsoft.com/office/powerpoint/2010/main" val="327455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Маскарад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26" y="1988840"/>
            <a:ext cx="834154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01225" y="5405228"/>
            <a:ext cx="8341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Аутентичность</a:t>
            </a:r>
            <a:r>
              <a:rPr lang="ru-RU" sz="2400" dirty="0"/>
              <a:t> </a:t>
            </a:r>
            <a:r>
              <a:rPr lang="ru-RU" sz="2400" dirty="0" smtClean="0"/>
              <a:t>обеспечивается идентификацией </a:t>
            </a:r>
            <a:r>
              <a:rPr lang="ru-RU" sz="2400" dirty="0"/>
              <a:t>и </a:t>
            </a:r>
            <a:r>
              <a:rPr lang="ru-RU" sz="2400" dirty="0" smtClean="0"/>
              <a:t>аутентификацией </a:t>
            </a:r>
            <a:r>
              <a:rPr lang="ru-RU" sz="2400" dirty="0"/>
              <a:t>источника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140348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Отказ в доступе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50613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7" y="5802226"/>
            <a:ext cx="8506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Доступность</a:t>
            </a:r>
            <a:r>
              <a:rPr lang="ru-RU" sz="2400" dirty="0"/>
              <a:t> </a:t>
            </a:r>
            <a:r>
              <a:rPr lang="ru-RU" sz="2400" dirty="0" smtClean="0"/>
              <a:t>предоставляет возможность </a:t>
            </a:r>
            <a:r>
              <a:rPr lang="ru-RU" sz="2400" dirty="0"/>
              <a:t>использования авторизованных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89791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возможных угроз ИБ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4098" name="Picture 2" descr="http://linuxsam.org.ua/wp-content/uploads/2016/11/Screenshot-1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571" y="1644134"/>
            <a:ext cx="5542857" cy="443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756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Канал реализации угроз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1479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29216" y="8997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Лекция </a:t>
            </a:r>
            <a:r>
              <a:rPr lang="ru-RU" dirty="0" smtClean="0"/>
              <a:t>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8724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855</Words>
  <Application>Microsoft Office PowerPoint</Application>
  <PresentationFormat>Экран (4:3)</PresentationFormat>
  <Paragraphs>170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Arial</vt:lpstr>
      <vt:lpstr>Calibri</vt:lpstr>
      <vt:lpstr>Times New Roman</vt:lpstr>
      <vt:lpstr>Тема Office</vt:lpstr>
      <vt:lpstr>Защита информации в компьютерных сетях</vt:lpstr>
      <vt:lpstr>Классификация угроз информационной безопасности.</vt:lpstr>
      <vt:lpstr>Презентация PowerPoint</vt:lpstr>
      <vt:lpstr>Утечка</vt:lpstr>
      <vt:lpstr>Модификация</vt:lpstr>
      <vt:lpstr>Маскарад</vt:lpstr>
      <vt:lpstr>Отказ в доступе</vt:lpstr>
      <vt:lpstr>Классификация возможных угроз ИБ</vt:lpstr>
      <vt:lpstr>Канал реализации угроз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методы реализации угроз</vt:lpstr>
      <vt:lpstr>Причины возникновения уязвимостей</vt:lpstr>
      <vt:lpstr>Общая классификация уязвимостей</vt:lpstr>
      <vt:lpstr>Злоумышленники в компьютерных сетях</vt:lpstr>
      <vt:lpstr>Основные классы злоупотреблений в КС</vt:lpstr>
      <vt:lpstr>Типовая структура  компьютерных сетей</vt:lpstr>
      <vt:lpstr>Структура MAC-адреса</vt:lpstr>
      <vt:lpstr>ipconfig /all</vt:lpstr>
      <vt:lpstr>Структура IP-адреса</vt:lpstr>
      <vt:lpstr>Модель OSI/ISO</vt:lpstr>
      <vt:lpstr>Модель OSI</vt:lpstr>
      <vt:lpstr>Уровни модели OSI</vt:lpstr>
      <vt:lpstr>Схема взаимодействия</vt:lpstr>
      <vt:lpstr>Распределение функций в сети</vt:lpstr>
      <vt:lpstr>Фишка в Cisco</vt:lpstr>
      <vt:lpstr>Стек протоколов TCP/IP. История создания</vt:lpstr>
      <vt:lpstr>Структура протоколов TCP/IP </vt:lpstr>
      <vt:lpstr>Основные протоколы стека</vt:lpstr>
      <vt:lpstr>Схема процесса инкапсуляции передаваемых данных и формирования заголовков пакетов</vt:lpstr>
      <vt:lpstr>CVE-2020-11896 - CVE-2020-11914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Галимова Рузиля Айдаровна</dc:creator>
  <cp:lastModifiedBy>AMP</cp:lastModifiedBy>
  <cp:revision>62</cp:revision>
  <dcterms:created xsi:type="dcterms:W3CDTF">2020-09-07T06:27:49Z</dcterms:created>
  <dcterms:modified xsi:type="dcterms:W3CDTF">2021-01-05T15:25:16Z</dcterms:modified>
</cp:coreProperties>
</file>