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13149-2D23-454B-8435-8BE4313903FA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D414-3BD5-453F-9BBB-2977A60BFA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88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2"/>
            <a:ext cx="636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 РАДИОЭЛЕКТРОНИКИ И ТЕЛЕКОММУНИКАЦИЙ (ИРЭТ)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6" y="338369"/>
            <a:ext cx="927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ИНФОКОММУНИКАЦИОННЫЕ СИСТЕМЫ  НА ТРАНСПОРТЕ И ИХ ИНФОРМАЦИОННАЯ ЗАЩИТА</a:t>
            </a:r>
          </a:p>
          <a:p>
            <a:pPr fontAlgn="auto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ФГОС 25.05.03 Техническая эксплуатация транспортного радиооборудования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007544"/>
            <a:ext cx="88211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 Black" panose="020B0A04020102020204" pitchFamily="34" charset="0"/>
              </a:rPr>
              <a:t>		Почему </a:t>
            </a:r>
            <a:r>
              <a:rPr lang="ru-RU" sz="1600" b="1" dirty="0">
                <a:latin typeface="Arial Black" panose="020B0A04020102020204" pitchFamily="34" charset="0"/>
              </a:rPr>
              <a:t>сегодня так интересно быть радиоинженером</a:t>
            </a:r>
            <a:r>
              <a:rPr lang="ru-RU" sz="1600" b="1" dirty="0" smtClean="0">
                <a:latin typeface="Arial Black" panose="020B0A04020102020204" pitchFamily="34" charset="0"/>
              </a:rPr>
              <a:t>!!! </a:t>
            </a:r>
            <a:r>
              <a:rPr lang="ru-RU" sz="1600" dirty="0" smtClean="0"/>
              <a:t>    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   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b="1" dirty="0" smtClean="0"/>
              <a:t>      </a:t>
            </a:r>
            <a:r>
              <a:rPr lang="ru-RU" sz="1600" b="1" dirty="0"/>
              <a:t>Современный </a:t>
            </a:r>
            <a:r>
              <a:rPr lang="ru-RU" sz="1600" b="1" dirty="0" err="1"/>
              <a:t>радионженер</a:t>
            </a:r>
            <a:r>
              <a:rPr lang="ru-RU" sz="1600" b="1" dirty="0"/>
              <a:t> </a:t>
            </a:r>
            <a:r>
              <a:rPr lang="ru-RU" sz="1600" dirty="0"/>
              <a:t>- наиболее востребованная и практически ориентированная инженерная специальность для любых отраслей народного хозяйства в России и </a:t>
            </a:r>
            <a:r>
              <a:rPr lang="ru-RU" sz="1600" dirty="0" smtClean="0"/>
              <a:t>мире. Плюс военная кафедра </a:t>
            </a:r>
            <a:r>
              <a:rPr lang="ru-RU" sz="1600" dirty="0" smtClean="0"/>
              <a:t>с достойной военно-учетной специальностью.</a:t>
            </a:r>
            <a:endParaRPr lang="ru-RU" sz="1600" dirty="0"/>
          </a:p>
          <a:p>
            <a:pPr algn="just"/>
            <a:r>
              <a:rPr lang="ru-RU" sz="1600" b="1" dirty="0" smtClean="0"/>
              <a:t>      Радиоэлектроника и </a:t>
            </a:r>
            <a:r>
              <a:rPr lang="ru-RU" sz="1600" b="1" dirty="0" err="1" smtClean="0"/>
              <a:t>инфокоммуникации</a:t>
            </a:r>
            <a:r>
              <a:rPr lang="ru-RU" sz="1600" dirty="0" smtClean="0"/>
              <a:t> </a:t>
            </a:r>
            <a:r>
              <a:rPr lang="ru-RU" sz="1600" dirty="0"/>
              <a:t>– это уникальная отрасль, объединяющая </a:t>
            </a:r>
            <a:r>
              <a:rPr lang="ru-RU" sz="1600" dirty="0" smtClean="0"/>
              <a:t>передовые телекоммуникационные</a:t>
            </a:r>
            <a:r>
              <a:rPr lang="ru-RU" sz="1600" dirty="0"/>
              <a:t>, радиоэлектронные  и информационные технологии, являющаяся основой </a:t>
            </a:r>
            <a:r>
              <a:rPr lang="ru-RU" sz="1600" dirty="0" smtClean="0"/>
              <a:t>современной </a:t>
            </a:r>
            <a:r>
              <a:rPr lang="ru-RU" sz="1600" dirty="0"/>
              <a:t>промышленности. </a:t>
            </a:r>
            <a:r>
              <a:rPr lang="ru-RU" sz="1600" dirty="0" smtClean="0"/>
              <a:t>По </a:t>
            </a:r>
            <a:r>
              <a:rPr lang="ru-RU" sz="1600" dirty="0"/>
              <a:t>этой причине </a:t>
            </a:r>
            <a:r>
              <a:rPr lang="ru-RU" sz="1600" dirty="0" smtClean="0"/>
              <a:t>на </a:t>
            </a:r>
            <a:r>
              <a:rPr lang="ru-RU" sz="1600" dirty="0"/>
              <a:t>инженеров, способных разрабатывать электронный «интеллект» для </a:t>
            </a:r>
            <a:r>
              <a:rPr lang="ru-RU" sz="1600" dirty="0" smtClean="0"/>
              <a:t>любых, сложнейших технических </a:t>
            </a:r>
            <a:r>
              <a:rPr lang="ru-RU" sz="1600" dirty="0" smtClean="0"/>
              <a:t>устройств систем </a:t>
            </a:r>
            <a:r>
              <a:rPr lang="ru-RU" sz="1600" dirty="0"/>
              <a:t>всегда есть спрос, а их труд щедро оплачивается в любой </a:t>
            </a:r>
            <a:r>
              <a:rPr lang="ru-RU" sz="1600" dirty="0" smtClean="0"/>
              <a:t>стране.</a:t>
            </a:r>
          </a:p>
          <a:p>
            <a:pPr algn="just"/>
            <a:r>
              <a:rPr lang="ru-RU" sz="1600" b="1" dirty="0" smtClean="0"/>
              <a:t>      Значительная </a:t>
            </a:r>
            <a:r>
              <a:rPr lang="ru-RU" sz="1600" b="1" dirty="0"/>
              <a:t>роль </a:t>
            </a:r>
            <a:r>
              <a:rPr lang="ru-RU" sz="1600" dirty="0"/>
              <a:t>отводится изучению </a:t>
            </a:r>
            <a:r>
              <a:rPr lang="ru-RU" sz="1600" dirty="0" smtClean="0"/>
              <a:t>основ </a:t>
            </a:r>
            <a:r>
              <a:rPr lang="ru-RU" sz="1600" dirty="0"/>
              <a:t>сетевых технологий и информационной безопасности, </a:t>
            </a:r>
            <a:r>
              <a:rPr lang="ru-RU" sz="1600" dirty="0" smtClean="0"/>
              <a:t>системам </a:t>
            </a:r>
            <a:r>
              <a:rPr lang="ru-RU" sz="1600" dirty="0"/>
              <a:t>радиосвязи, </a:t>
            </a:r>
            <a:r>
              <a:rPr lang="ru-RU" sz="1600" dirty="0" smtClean="0"/>
              <a:t>мобильным и спутниковым системам. Студенты изучают цифровую обработку </a:t>
            </a:r>
            <a:r>
              <a:rPr lang="ru-RU" sz="1600" dirty="0"/>
              <a:t>сигналов, </a:t>
            </a:r>
            <a:r>
              <a:rPr lang="ru-RU" sz="1600" dirty="0" err="1" smtClean="0"/>
              <a:t>схемотехнику</a:t>
            </a:r>
            <a:r>
              <a:rPr lang="ru-RU" sz="1600" dirty="0" smtClean="0"/>
              <a:t>, </a:t>
            </a:r>
            <a:r>
              <a:rPr lang="ru-RU" sz="1600" smtClean="0"/>
              <a:t>радиоэлектронику, телекоммуникации, </a:t>
            </a:r>
            <a:r>
              <a:rPr lang="ru-RU" sz="1600" dirty="0"/>
              <a:t>электромагнитные поля и волны, </a:t>
            </a:r>
            <a:r>
              <a:rPr lang="ru-RU" sz="1600" dirty="0" smtClean="0"/>
              <a:t>антенную технику, </a:t>
            </a:r>
            <a:r>
              <a:rPr lang="ru-RU" sz="1600" dirty="0"/>
              <a:t>волоконно-оптические </a:t>
            </a:r>
            <a:r>
              <a:rPr lang="ru-RU" sz="1600" dirty="0" smtClean="0"/>
              <a:t>технологии, основы программирования и программное </a:t>
            </a:r>
            <a:r>
              <a:rPr lang="ru-RU" sz="1600" dirty="0"/>
              <a:t>обеспечение сетевых инфокоммуникационных устройств, </a:t>
            </a:r>
            <a:r>
              <a:rPr lang="ru-RU" sz="1600" dirty="0" smtClean="0"/>
              <a:t>микропроцессорную технику, </a:t>
            </a:r>
            <a:r>
              <a:rPr lang="ru-RU" sz="1600" dirty="0"/>
              <a:t>САПР сквозного проектирования </a:t>
            </a:r>
            <a:r>
              <a:rPr lang="ru-RU" sz="1600" dirty="0" smtClean="0"/>
              <a:t>устройств </a:t>
            </a:r>
            <a:r>
              <a:rPr lang="ru-RU" sz="1600" dirty="0"/>
              <a:t>и систем на базе ПЛИС </a:t>
            </a:r>
            <a:r>
              <a:rPr lang="ru-RU" sz="1600" dirty="0" smtClean="0"/>
              <a:t> </a:t>
            </a:r>
            <a:r>
              <a:rPr lang="ru-RU" sz="1600" dirty="0"/>
              <a:t>и цифровых сигнальных </a:t>
            </a:r>
            <a:r>
              <a:rPr lang="ru-RU" sz="1600" dirty="0" smtClean="0"/>
              <a:t>процессоров. </a:t>
            </a:r>
            <a:endParaRPr lang="ru-RU" sz="1600" dirty="0"/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19106"/>
            <a:ext cx="214314" cy="23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AutoShape 2" descr="https://af12.mail.ru/cgi-bin/readmsg?id=15602540770224165761;0;1;3&amp;mode=attachment&amp;email=salahovaa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4" descr="https://af12.mail.ru/cgi-bin/readmsg?id=15602540770224165761;0;1;2&amp;mode=attachment&amp;email=salahovaa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43" y="5517232"/>
            <a:ext cx="2120264" cy="1182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E:\00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242" y="5289810"/>
            <a:ext cx="2317489" cy="1556792"/>
          </a:xfrm>
          <a:prstGeom prst="rect">
            <a:avLst/>
          </a:prstGeom>
          <a:noFill/>
          <a:extLst/>
        </p:spPr>
      </p:pic>
      <p:pic>
        <p:nvPicPr>
          <p:cNvPr id="12" name="Picture 4" descr="Самолет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07" y="5285638"/>
            <a:ext cx="2059829" cy="156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Documents and Settings\first\Рабочий стол\IMG_022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" t="4179" r="14700"/>
          <a:stretch>
            <a:fillRect/>
          </a:stretch>
        </p:blipFill>
        <p:spPr bwMode="auto">
          <a:xfrm>
            <a:off x="6978616" y="5289810"/>
            <a:ext cx="1682888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00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1141</TotalTime>
  <Words>22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 Black</vt:lpstr>
      <vt:lpstr>Calibri</vt:lpstr>
      <vt:lpstr>Cambria</vt:lpstr>
      <vt:lpstr>Franklin Gothic Book</vt:lpstr>
      <vt:lpstr>Perpetua</vt:lpstr>
      <vt:lpstr>Times New Roman</vt:lpstr>
      <vt:lpstr>Verdana</vt:lpstr>
      <vt:lpstr>Wingdings 2</vt:lpstr>
      <vt:lpstr>Wingdings 3</vt:lpstr>
      <vt:lpstr>Открытая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ProLine</dc:creator>
  <cp:lastModifiedBy>Файзуллин Рашид Робертович</cp:lastModifiedBy>
  <cp:revision>88</cp:revision>
  <dcterms:created xsi:type="dcterms:W3CDTF">2018-11-20T12:02:12Z</dcterms:created>
  <dcterms:modified xsi:type="dcterms:W3CDTF">2021-09-28T14:05:00Z</dcterms:modified>
</cp:coreProperties>
</file>