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5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0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11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1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02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8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37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44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08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57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00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AB7BD-6F80-48D1-B334-BF77807A7D34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23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1762126"/>
            <a:ext cx="8820150" cy="2330284"/>
          </a:xfrm>
        </p:spPr>
        <p:txBody>
          <a:bodyPr>
            <a:noAutofit/>
          </a:bodyPr>
          <a:lstStyle/>
          <a:p>
            <a:pPr fontAlgn="ctr"/>
            <a:r>
              <a:rPr lang="ru-RU" sz="4000" b="1" cap="all" dirty="0" smtClean="0"/>
              <a:t>Учебно-методический центр «Организация производства»</a:t>
            </a:r>
            <a:endParaRPr lang="ru-RU" sz="4000" b="1" dirty="0"/>
          </a:p>
        </p:txBody>
      </p:sp>
      <p:pic>
        <p:nvPicPr>
          <p:cNvPr id="3" name="image10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14164" y="546676"/>
            <a:ext cx="1926331" cy="130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9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48145"/>
            <a:ext cx="10415155" cy="9425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Цели и задачи подразделения: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4627" y="1859973"/>
            <a:ext cx="11035146" cy="3812165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dirty="0"/>
              <a:t>• </a:t>
            </a:r>
            <a:r>
              <a:rPr lang="ru-RU" sz="2400" dirty="0" smtClean="0">
                <a:cs typeface="Times New Roman" panose="02020603050405020304" pitchFamily="18" charset="0"/>
              </a:rPr>
              <a:t>осуществление </a:t>
            </a:r>
            <a:r>
              <a:rPr lang="ru-RU" sz="2400" dirty="0">
                <a:cs typeface="Times New Roman" panose="02020603050405020304" pitchFamily="18" charset="0"/>
              </a:rPr>
              <a:t>профессиональной подготовки, переподготовки и повышения квалификации компетентных специалистов в высокотехнологичных отраслях промышленности, повышения производительности и научной организации труда, конкурентоспособности производимой продукции, развития информационных технологий.</a:t>
            </a:r>
          </a:p>
          <a:p>
            <a:pPr marL="0" indent="457200">
              <a:buNone/>
            </a:pPr>
            <a:endParaRPr lang="ru-RU" sz="4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6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Направления</a:t>
            </a:r>
            <a:r>
              <a:rPr lang="ru-RU" b="1" dirty="0" smtClean="0"/>
              <a:t>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деятельности: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/>
              <a:t>• организация и проведение подготовки и переподготовки кадров для отечественной промышленности в тесном взаимодействии с предприятиями реального сектора экономики;</a:t>
            </a:r>
          </a:p>
          <a:p>
            <a:pPr marL="0" indent="0" algn="just">
              <a:buNone/>
            </a:pPr>
            <a:r>
              <a:rPr lang="ru-RU" sz="1600" dirty="0"/>
              <a:t>• обновление и углубление знаний преподавателей в научно-профессиональной и психолого-педагогической областях на основе современных достижений науки, техники и технологии, информатизации образования;</a:t>
            </a:r>
          </a:p>
          <a:p>
            <a:pPr marL="0" indent="0" algn="just">
              <a:buNone/>
            </a:pPr>
            <a:r>
              <a:rPr lang="ru-RU" sz="1600" dirty="0"/>
              <a:t>• разработка комплекса программ опережающей профессиональной переподготовки и повышения квалификации преподавателей и сотрудников по современным технологиям управления бизнес-процессами и их формализации, проектированию, сопровождению программ и средств информационных технологий;</a:t>
            </a:r>
          </a:p>
          <a:p>
            <a:pPr marL="0" indent="0" algn="just">
              <a:buNone/>
            </a:pPr>
            <a:r>
              <a:rPr lang="ru-RU" sz="1600" dirty="0"/>
              <a:t>• разработка и подготовка к изданию учебно-методических материалов для создания, в том числе, сертифицированных курсов по новым научно-образовательным программам для опережающей подготовки специалистов и управленцев; установление связей и заключение договоров с отечественными и зарубежными партнерами на повышение квалификации ППС, сотрудников КНИТУ-КАИ, организацию мероприятий по оказанию консультационных услуг по тематике программ повышения квалификации.</a:t>
            </a:r>
          </a:p>
          <a:p>
            <a:pPr marL="0" indent="0" algn="just">
              <a:buNone/>
            </a:pPr>
            <a:r>
              <a:rPr lang="ru-RU" sz="1600" dirty="0"/>
              <a:t>• реализация различных форм сотрудничества с российскими и зарубежными образовательными учреждениями, организациями и фирмами.</a:t>
            </a:r>
          </a:p>
          <a:p>
            <a:pPr marL="0" indent="0" algn="just">
              <a:buNone/>
            </a:pPr>
            <a:r>
              <a:rPr lang="ru-RU" sz="1600" dirty="0"/>
              <a:t>• организация обмена опытом в области дополнительного профессионального образования преподавателей.</a:t>
            </a:r>
          </a:p>
        </p:txBody>
      </p:sp>
    </p:spTree>
    <p:extLst>
      <p:ext uri="{BB962C8B-B14F-4D97-AF65-F5344CB8AC3E}">
        <p14:creationId xmlns:p14="http://schemas.microsoft.com/office/powerpoint/2010/main" val="193027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Руководитель </a:t>
            </a:r>
            <a:r>
              <a:rPr lang="ru-RU" sz="2400" dirty="0" smtClean="0"/>
              <a:t>подразделения, контактное лицо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Сафаргалиев Мансур Фуатович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1800" dirty="0" smtClean="0"/>
              <a:t>Адрес: г. Казань, ул. Б. Красная, 55, к. 530</a:t>
            </a:r>
          </a:p>
          <a:p>
            <a:pPr marL="0" indent="0" algn="just">
              <a:buNone/>
            </a:pPr>
            <a:r>
              <a:rPr lang="en-US" sz="1800" dirty="0" smtClean="0"/>
              <a:t> </a:t>
            </a:r>
            <a:r>
              <a:rPr lang="ru-RU" sz="1800" dirty="0" smtClean="0"/>
              <a:t>режим работы: </a:t>
            </a:r>
            <a:r>
              <a:rPr lang="ru-RU" sz="1800" dirty="0" err="1" smtClean="0"/>
              <a:t>Пн-Пт</a:t>
            </a:r>
            <a:r>
              <a:rPr lang="ru-RU" sz="1800" dirty="0" smtClean="0"/>
              <a:t> , 8:00-17:00</a:t>
            </a:r>
          </a:p>
          <a:p>
            <a:pPr marL="0" indent="0" algn="just">
              <a:buNone/>
            </a:pPr>
            <a:r>
              <a:rPr lang="ru-RU" sz="1800" dirty="0" smtClean="0"/>
              <a:t> тел. (843) 231-0</a:t>
            </a:r>
            <a:r>
              <a:rPr lang="en-US" sz="1800" dirty="0" smtClean="0"/>
              <a:t>0</a:t>
            </a:r>
            <a:r>
              <a:rPr lang="ru-RU" sz="1800" dirty="0" smtClean="0"/>
              <a:t>-</a:t>
            </a:r>
            <a:r>
              <a:rPr lang="en-US" sz="1800" dirty="0" smtClean="0"/>
              <a:t>4</a:t>
            </a:r>
            <a:r>
              <a:rPr lang="ru-RU" sz="1800" dirty="0" smtClean="0"/>
              <a:t>8</a:t>
            </a:r>
            <a:endParaRPr lang="en-US" sz="1800" dirty="0" smtClean="0"/>
          </a:p>
          <a:p>
            <a:pPr marL="0" indent="0" algn="just">
              <a:buNone/>
            </a:pPr>
            <a:r>
              <a:rPr lang="en-US" sz="1800" dirty="0" smtClean="0"/>
              <a:t> </a:t>
            </a:r>
            <a:r>
              <a:rPr lang="ru-RU" sz="1800" dirty="0" smtClean="0"/>
              <a:t>e-</a:t>
            </a:r>
            <a:r>
              <a:rPr lang="ru-RU" sz="1800" dirty="0" err="1" smtClean="0"/>
              <a:t>mail</a:t>
            </a:r>
            <a:r>
              <a:rPr lang="ru-RU" sz="1800" dirty="0" smtClean="0"/>
              <a:t>: </a:t>
            </a:r>
            <a:r>
              <a:rPr lang="en-US" sz="1800" dirty="0" smtClean="0"/>
              <a:t>kafedra@eupkai.ru</a:t>
            </a:r>
            <a:endParaRPr lang="ru-RU" sz="1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1391" y="1246691"/>
            <a:ext cx="1704110" cy="2556165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22118"/>
            <a:ext cx="9843655" cy="5299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Контакты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08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3128"/>
            <a:ext cx="9989127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Оснащение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92" y="1354028"/>
            <a:ext cx="5006783" cy="3755087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0" r="-333"/>
          <a:stretch/>
        </p:blipFill>
        <p:spPr>
          <a:xfrm>
            <a:off x="8267700" y="789224"/>
            <a:ext cx="3830782" cy="26917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3984913"/>
            <a:ext cx="3830782" cy="287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2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255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Учебно-методический центр «Организация производства»</vt:lpstr>
      <vt:lpstr>Цели и задачи подразделения: </vt:lpstr>
      <vt:lpstr>Направления деятельности:</vt:lpstr>
      <vt:lpstr>Контакты</vt:lpstr>
      <vt:lpstr>Оснащение</vt:lpstr>
    </vt:vector>
  </TitlesOfParts>
  <Company>KNITU-KAI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Наименование подразделения</dc:title>
  <dc:creator>Гимбицкий Артур Вячеславович</dc:creator>
  <cp:lastModifiedBy>Мухаметдинова Ильвина Ирековна</cp:lastModifiedBy>
  <cp:revision>16</cp:revision>
  <dcterms:created xsi:type="dcterms:W3CDTF">2021-03-22T10:52:33Z</dcterms:created>
  <dcterms:modified xsi:type="dcterms:W3CDTF">2021-04-21T09:28:26Z</dcterms:modified>
</cp:coreProperties>
</file>